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33" r:id="rId1"/>
  </p:sldMasterIdLst>
  <p:notesMasterIdLst>
    <p:notesMasterId r:id="rId32"/>
  </p:notesMasterIdLst>
  <p:sldIdLst>
    <p:sldId id="256" r:id="rId2"/>
    <p:sldId id="276" r:id="rId3"/>
    <p:sldId id="257" r:id="rId4"/>
    <p:sldId id="277" r:id="rId5"/>
    <p:sldId id="258" r:id="rId6"/>
    <p:sldId id="287" r:id="rId7"/>
    <p:sldId id="283" r:id="rId8"/>
    <p:sldId id="284" r:id="rId9"/>
    <p:sldId id="285" r:id="rId10"/>
    <p:sldId id="286" r:id="rId11"/>
    <p:sldId id="260" r:id="rId12"/>
    <p:sldId id="288" r:id="rId13"/>
    <p:sldId id="261" r:id="rId14"/>
    <p:sldId id="262" r:id="rId15"/>
    <p:sldId id="268" r:id="rId16"/>
    <p:sldId id="267" r:id="rId17"/>
    <p:sldId id="270" r:id="rId18"/>
    <p:sldId id="263" r:id="rId19"/>
    <p:sldId id="264" r:id="rId20"/>
    <p:sldId id="265" r:id="rId21"/>
    <p:sldId id="266" r:id="rId22"/>
    <p:sldId id="282" r:id="rId23"/>
    <p:sldId id="279" r:id="rId24"/>
    <p:sldId id="275" r:id="rId25"/>
    <p:sldId id="281" r:id="rId26"/>
    <p:sldId id="269" r:id="rId27"/>
    <p:sldId id="271" r:id="rId28"/>
    <p:sldId id="272" r:id="rId29"/>
    <p:sldId id="273" r:id="rId30"/>
    <p:sldId id="274" r:id="rId31"/>
  </p:sldIdLst>
  <p:sldSz cx="121935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58F63-DDBC-4BB2-86A3-FBD1BF9AB3FF}" v="76" dt="2023-02-24T09:21:42.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1"/>
    <p:restoredTop sz="94681"/>
  </p:normalViewPr>
  <p:slideViewPr>
    <p:cSldViewPr>
      <p:cViewPr varScale="1">
        <p:scale>
          <a:sx n="81" d="100"/>
          <a:sy n="81" d="100"/>
        </p:scale>
        <p:origin x="787" y="6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Smith" userId="7a5f746e-0c19-418f-a6ff-3f4d9b47e917" providerId="ADAL" clId="{4BC58F63-DDBC-4BB2-86A3-FBD1BF9AB3FF}"/>
    <pc:docChg chg="custSel modSld">
      <pc:chgData name="Angela Smith" userId="7a5f746e-0c19-418f-a6ff-3f4d9b47e917" providerId="ADAL" clId="{4BC58F63-DDBC-4BB2-86A3-FBD1BF9AB3FF}" dt="2023-02-24T10:25:41.706" v="196" actId="6549"/>
      <pc:docMkLst>
        <pc:docMk/>
      </pc:docMkLst>
      <pc:sldChg chg="modSp mod modAnim">
        <pc:chgData name="Angela Smith" userId="7a5f746e-0c19-418f-a6ff-3f4d9b47e917" providerId="ADAL" clId="{4BC58F63-DDBC-4BB2-86A3-FBD1BF9AB3FF}" dt="2023-02-24T09:15:21.457" v="73" actId="27636"/>
        <pc:sldMkLst>
          <pc:docMk/>
          <pc:sldMk cId="0" sldId="256"/>
        </pc:sldMkLst>
        <pc:spChg chg="mod">
          <ac:chgData name="Angela Smith" userId="7a5f746e-0c19-418f-a6ff-3f4d9b47e917" providerId="ADAL" clId="{4BC58F63-DDBC-4BB2-86A3-FBD1BF9AB3FF}" dt="2023-02-24T09:15:21.457" v="73" actId="27636"/>
          <ac:spMkLst>
            <pc:docMk/>
            <pc:sldMk cId="0" sldId="256"/>
            <ac:spMk id="3075" creationId="{C1D29CC3-4383-4FB5-B801-21D248D5D226}"/>
          </ac:spMkLst>
        </pc:spChg>
      </pc:sldChg>
      <pc:sldChg chg="modSp mod">
        <pc:chgData name="Angela Smith" userId="7a5f746e-0c19-418f-a6ff-3f4d9b47e917" providerId="ADAL" clId="{4BC58F63-DDBC-4BB2-86A3-FBD1BF9AB3FF}" dt="2023-02-24T10:25:41.706" v="196" actId="6549"/>
        <pc:sldMkLst>
          <pc:docMk/>
          <pc:sldMk cId="0" sldId="257"/>
        </pc:sldMkLst>
        <pc:spChg chg="mod">
          <ac:chgData name="Angela Smith" userId="7a5f746e-0c19-418f-a6ff-3f4d9b47e917" providerId="ADAL" clId="{4BC58F63-DDBC-4BB2-86A3-FBD1BF9AB3FF}" dt="2023-02-24T10:25:41.706" v="196" actId="6549"/>
          <ac:spMkLst>
            <pc:docMk/>
            <pc:sldMk cId="0" sldId="257"/>
            <ac:spMk id="4099" creationId="{967D5D51-E891-414B-B7A5-7E7A60689340}"/>
          </ac:spMkLst>
        </pc:spChg>
      </pc:sldChg>
      <pc:sldChg chg="modSp mod">
        <pc:chgData name="Angela Smith" userId="7a5f746e-0c19-418f-a6ff-3f4d9b47e917" providerId="ADAL" clId="{4BC58F63-DDBC-4BB2-86A3-FBD1BF9AB3FF}" dt="2023-02-24T09:22:30.293" v="130" actId="14100"/>
        <pc:sldMkLst>
          <pc:docMk/>
          <pc:sldMk cId="0" sldId="263"/>
        </pc:sldMkLst>
        <pc:spChg chg="mod">
          <ac:chgData name="Angela Smith" userId="7a5f746e-0c19-418f-a6ff-3f4d9b47e917" providerId="ADAL" clId="{4BC58F63-DDBC-4BB2-86A3-FBD1BF9AB3FF}" dt="2023-02-24T09:22:30.293" v="130" actId="14100"/>
          <ac:spMkLst>
            <pc:docMk/>
            <pc:sldMk cId="0" sldId="263"/>
            <ac:spMk id="10242" creationId="{11C8A086-D34E-44F5-B645-A05F7B084E31}"/>
          </ac:spMkLst>
        </pc:spChg>
        <pc:picChg chg="mod">
          <ac:chgData name="Angela Smith" userId="7a5f746e-0c19-418f-a6ff-3f4d9b47e917" providerId="ADAL" clId="{4BC58F63-DDBC-4BB2-86A3-FBD1BF9AB3FF}" dt="2023-02-24T09:21:42.358" v="119" actId="14100"/>
          <ac:picMkLst>
            <pc:docMk/>
            <pc:sldMk cId="0" sldId="263"/>
            <ac:picMk id="10243" creationId="{2CBD1BAD-198A-4C45-B96D-9EEFCD411D67}"/>
          </ac:picMkLst>
        </pc:picChg>
      </pc:sldChg>
      <pc:sldChg chg="modSp mod">
        <pc:chgData name="Angela Smith" userId="7a5f746e-0c19-418f-a6ff-3f4d9b47e917" providerId="ADAL" clId="{4BC58F63-DDBC-4BB2-86A3-FBD1BF9AB3FF}" dt="2023-02-24T09:18:28.888" v="76" actId="2711"/>
        <pc:sldMkLst>
          <pc:docMk/>
          <pc:sldMk cId="4225933258" sldId="284"/>
        </pc:sldMkLst>
        <pc:spChg chg="mod">
          <ac:chgData name="Angela Smith" userId="7a5f746e-0c19-418f-a6ff-3f4d9b47e917" providerId="ADAL" clId="{4BC58F63-DDBC-4BB2-86A3-FBD1BF9AB3FF}" dt="2023-02-24T09:18:28.888" v="76" actId="2711"/>
          <ac:spMkLst>
            <pc:docMk/>
            <pc:sldMk cId="4225933258" sldId="284"/>
            <ac:spMk id="3" creationId="{21028AC9-69A3-7F4D-7687-72A0C69AD509}"/>
          </ac:spMkLst>
        </pc:sp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1897F0-85D8-4010-9626-2C0CE1FF1EC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65994EC-498C-4680-A8A2-17AF4654EC9C}">
      <dgm:prSet/>
      <dgm:spPr/>
      <dgm:t>
        <a:bodyPr/>
        <a:lstStyle/>
        <a:p>
          <a:r>
            <a:rPr lang="en-US"/>
            <a:t>All research involving human participants should adhere to ethical principles.</a:t>
          </a:r>
        </a:p>
      </dgm:t>
    </dgm:pt>
    <dgm:pt modelId="{44CD1F02-D11F-4CE3-94B6-593DBFFEEA0E}" type="parTrans" cxnId="{9CDE7ADD-6BD7-4DD6-ABBE-1C89780B9BAE}">
      <dgm:prSet/>
      <dgm:spPr/>
      <dgm:t>
        <a:bodyPr/>
        <a:lstStyle/>
        <a:p>
          <a:endParaRPr lang="en-US"/>
        </a:p>
      </dgm:t>
    </dgm:pt>
    <dgm:pt modelId="{A8B26EE0-74AD-4D39-A514-BAD5AC58AA28}" type="sibTrans" cxnId="{9CDE7ADD-6BD7-4DD6-ABBE-1C89780B9BAE}">
      <dgm:prSet/>
      <dgm:spPr/>
      <dgm:t>
        <a:bodyPr/>
        <a:lstStyle/>
        <a:p>
          <a:endParaRPr lang="en-US"/>
        </a:p>
      </dgm:t>
    </dgm:pt>
    <dgm:pt modelId="{12BDD9E5-C47C-4F73-AA29-56EC207D1A69}">
      <dgm:prSet/>
      <dgm:spPr/>
      <dgm:t>
        <a:bodyPr/>
        <a:lstStyle/>
        <a:p>
          <a:r>
            <a:rPr lang="en-US" dirty="0"/>
            <a:t>These include the following 4 ethical principles: autonomy, beneficence, non-maleficence and justice.</a:t>
          </a:r>
        </a:p>
      </dgm:t>
    </dgm:pt>
    <dgm:pt modelId="{FF84BF75-E3EF-4686-B5FE-FC9D52EE98FA}" type="parTrans" cxnId="{75E376C8-4D6B-4C33-9FF1-89FF4070AD7F}">
      <dgm:prSet/>
      <dgm:spPr/>
      <dgm:t>
        <a:bodyPr/>
        <a:lstStyle/>
        <a:p>
          <a:endParaRPr lang="en-US"/>
        </a:p>
      </dgm:t>
    </dgm:pt>
    <dgm:pt modelId="{C770F6CD-93DD-4296-ABE6-C1F15010D363}" type="sibTrans" cxnId="{75E376C8-4D6B-4C33-9FF1-89FF4070AD7F}">
      <dgm:prSet/>
      <dgm:spPr/>
      <dgm:t>
        <a:bodyPr/>
        <a:lstStyle/>
        <a:p>
          <a:endParaRPr lang="en-US"/>
        </a:p>
      </dgm:t>
    </dgm:pt>
    <dgm:pt modelId="{8D74975D-6B6A-4EAA-8E06-BD2DE5D6202B}">
      <dgm:prSet/>
      <dgm:spPr/>
      <dgm:t>
        <a:bodyPr/>
        <a:lstStyle/>
        <a:p>
          <a:r>
            <a:rPr lang="en-US" dirty="0"/>
            <a:t>Additionally, researchers should also consider: the importance of informed consent, deception and privacy.</a:t>
          </a:r>
        </a:p>
      </dgm:t>
    </dgm:pt>
    <dgm:pt modelId="{793F249D-21BB-4A01-8834-923C0D325B2C}" type="parTrans" cxnId="{8F47F122-B756-4E4A-AB65-9988BAE88546}">
      <dgm:prSet/>
      <dgm:spPr/>
      <dgm:t>
        <a:bodyPr/>
        <a:lstStyle/>
        <a:p>
          <a:endParaRPr lang="en-US"/>
        </a:p>
      </dgm:t>
    </dgm:pt>
    <dgm:pt modelId="{FD20937F-4DEA-4B51-8200-FD08D8693BCA}" type="sibTrans" cxnId="{8F47F122-B756-4E4A-AB65-9988BAE88546}">
      <dgm:prSet/>
      <dgm:spPr/>
      <dgm:t>
        <a:bodyPr/>
        <a:lstStyle/>
        <a:p>
          <a:endParaRPr lang="en-US"/>
        </a:p>
      </dgm:t>
    </dgm:pt>
    <dgm:pt modelId="{65F1D217-0DE9-E64B-8777-4FD5AC93F063}" type="pres">
      <dgm:prSet presAssocID="{C91897F0-85D8-4010-9626-2C0CE1FF1ECB}" presName="outerComposite" presStyleCnt="0">
        <dgm:presLayoutVars>
          <dgm:chMax val="5"/>
          <dgm:dir/>
          <dgm:resizeHandles val="exact"/>
        </dgm:presLayoutVars>
      </dgm:prSet>
      <dgm:spPr/>
    </dgm:pt>
    <dgm:pt modelId="{3CF9EE0A-923F-7846-8E42-9CC85B417850}" type="pres">
      <dgm:prSet presAssocID="{C91897F0-85D8-4010-9626-2C0CE1FF1ECB}" presName="dummyMaxCanvas" presStyleCnt="0">
        <dgm:presLayoutVars/>
      </dgm:prSet>
      <dgm:spPr/>
    </dgm:pt>
    <dgm:pt modelId="{A269F755-B9BD-514F-A8B5-07170ACC4A79}" type="pres">
      <dgm:prSet presAssocID="{C91897F0-85D8-4010-9626-2C0CE1FF1ECB}" presName="ThreeNodes_1" presStyleLbl="node1" presStyleIdx="0" presStyleCnt="3">
        <dgm:presLayoutVars>
          <dgm:bulletEnabled val="1"/>
        </dgm:presLayoutVars>
      </dgm:prSet>
      <dgm:spPr/>
    </dgm:pt>
    <dgm:pt modelId="{6F0401D2-6D9D-624E-B972-2F4D4B9C3418}" type="pres">
      <dgm:prSet presAssocID="{C91897F0-85D8-4010-9626-2C0CE1FF1ECB}" presName="ThreeNodes_2" presStyleLbl="node1" presStyleIdx="1" presStyleCnt="3">
        <dgm:presLayoutVars>
          <dgm:bulletEnabled val="1"/>
        </dgm:presLayoutVars>
      </dgm:prSet>
      <dgm:spPr/>
    </dgm:pt>
    <dgm:pt modelId="{42B8D059-D3B0-7A4C-ADF6-B9663C5F8707}" type="pres">
      <dgm:prSet presAssocID="{C91897F0-85D8-4010-9626-2C0CE1FF1ECB}" presName="ThreeNodes_3" presStyleLbl="node1" presStyleIdx="2" presStyleCnt="3">
        <dgm:presLayoutVars>
          <dgm:bulletEnabled val="1"/>
        </dgm:presLayoutVars>
      </dgm:prSet>
      <dgm:spPr/>
    </dgm:pt>
    <dgm:pt modelId="{E34D9CE7-6776-C14A-BEC5-A818E77C180B}" type="pres">
      <dgm:prSet presAssocID="{C91897F0-85D8-4010-9626-2C0CE1FF1ECB}" presName="ThreeConn_1-2" presStyleLbl="fgAccFollowNode1" presStyleIdx="0" presStyleCnt="2">
        <dgm:presLayoutVars>
          <dgm:bulletEnabled val="1"/>
        </dgm:presLayoutVars>
      </dgm:prSet>
      <dgm:spPr/>
    </dgm:pt>
    <dgm:pt modelId="{BE831335-60F0-824D-B1C7-6B0AB175DAEC}" type="pres">
      <dgm:prSet presAssocID="{C91897F0-85D8-4010-9626-2C0CE1FF1ECB}" presName="ThreeConn_2-3" presStyleLbl="fgAccFollowNode1" presStyleIdx="1" presStyleCnt="2">
        <dgm:presLayoutVars>
          <dgm:bulletEnabled val="1"/>
        </dgm:presLayoutVars>
      </dgm:prSet>
      <dgm:spPr/>
    </dgm:pt>
    <dgm:pt modelId="{8759AC27-8F0D-DF4D-8482-703CC0B7F50F}" type="pres">
      <dgm:prSet presAssocID="{C91897F0-85D8-4010-9626-2C0CE1FF1ECB}" presName="ThreeNodes_1_text" presStyleLbl="node1" presStyleIdx="2" presStyleCnt="3">
        <dgm:presLayoutVars>
          <dgm:bulletEnabled val="1"/>
        </dgm:presLayoutVars>
      </dgm:prSet>
      <dgm:spPr/>
    </dgm:pt>
    <dgm:pt modelId="{E22F6325-6EC2-CF4B-872D-A5E15E1C30C8}" type="pres">
      <dgm:prSet presAssocID="{C91897F0-85D8-4010-9626-2C0CE1FF1ECB}" presName="ThreeNodes_2_text" presStyleLbl="node1" presStyleIdx="2" presStyleCnt="3">
        <dgm:presLayoutVars>
          <dgm:bulletEnabled val="1"/>
        </dgm:presLayoutVars>
      </dgm:prSet>
      <dgm:spPr/>
    </dgm:pt>
    <dgm:pt modelId="{9230CCF5-1AE6-7348-BA3D-14307E482C11}" type="pres">
      <dgm:prSet presAssocID="{C91897F0-85D8-4010-9626-2C0CE1FF1ECB}" presName="ThreeNodes_3_text" presStyleLbl="node1" presStyleIdx="2" presStyleCnt="3">
        <dgm:presLayoutVars>
          <dgm:bulletEnabled val="1"/>
        </dgm:presLayoutVars>
      </dgm:prSet>
      <dgm:spPr/>
    </dgm:pt>
  </dgm:ptLst>
  <dgm:cxnLst>
    <dgm:cxn modelId="{8F47F122-B756-4E4A-AB65-9988BAE88546}" srcId="{C91897F0-85D8-4010-9626-2C0CE1FF1ECB}" destId="{8D74975D-6B6A-4EAA-8E06-BD2DE5D6202B}" srcOrd="2" destOrd="0" parTransId="{793F249D-21BB-4A01-8834-923C0D325B2C}" sibTransId="{FD20937F-4DEA-4B51-8200-FD08D8693BCA}"/>
    <dgm:cxn modelId="{D196ED23-A870-1F42-8EF4-11BDFE53BB04}" type="presOf" srcId="{E65994EC-498C-4680-A8A2-17AF4654EC9C}" destId="{8759AC27-8F0D-DF4D-8482-703CC0B7F50F}" srcOrd="1" destOrd="0" presId="urn:microsoft.com/office/officeart/2005/8/layout/vProcess5"/>
    <dgm:cxn modelId="{17226525-06BC-AB46-9633-4FD81B6BFF11}" type="presOf" srcId="{C770F6CD-93DD-4296-ABE6-C1F15010D363}" destId="{BE831335-60F0-824D-B1C7-6B0AB175DAEC}" srcOrd="0" destOrd="0" presId="urn:microsoft.com/office/officeart/2005/8/layout/vProcess5"/>
    <dgm:cxn modelId="{38DBC836-6630-2141-BBA4-E61E59773D55}" type="presOf" srcId="{8D74975D-6B6A-4EAA-8E06-BD2DE5D6202B}" destId="{9230CCF5-1AE6-7348-BA3D-14307E482C11}" srcOrd="1" destOrd="0" presId="urn:microsoft.com/office/officeart/2005/8/layout/vProcess5"/>
    <dgm:cxn modelId="{8C64E15F-EBEF-3F43-917F-3BC69189A45A}" type="presOf" srcId="{E65994EC-498C-4680-A8A2-17AF4654EC9C}" destId="{A269F755-B9BD-514F-A8B5-07170ACC4A79}" srcOrd="0" destOrd="0" presId="urn:microsoft.com/office/officeart/2005/8/layout/vProcess5"/>
    <dgm:cxn modelId="{F8F84666-0E2F-904E-8617-7D114A4E4EEF}" type="presOf" srcId="{A8B26EE0-74AD-4D39-A514-BAD5AC58AA28}" destId="{E34D9CE7-6776-C14A-BEC5-A818E77C180B}" srcOrd="0" destOrd="0" presId="urn:microsoft.com/office/officeart/2005/8/layout/vProcess5"/>
    <dgm:cxn modelId="{CE3EB99F-B19D-9B49-835A-98647A0C4E94}" type="presOf" srcId="{12BDD9E5-C47C-4F73-AA29-56EC207D1A69}" destId="{E22F6325-6EC2-CF4B-872D-A5E15E1C30C8}" srcOrd="1" destOrd="0" presId="urn:microsoft.com/office/officeart/2005/8/layout/vProcess5"/>
    <dgm:cxn modelId="{099122A4-87A6-0841-AF1D-CBC2D2A5C8B2}" type="presOf" srcId="{12BDD9E5-C47C-4F73-AA29-56EC207D1A69}" destId="{6F0401D2-6D9D-624E-B972-2F4D4B9C3418}" srcOrd="0" destOrd="0" presId="urn:microsoft.com/office/officeart/2005/8/layout/vProcess5"/>
    <dgm:cxn modelId="{75E376C8-4D6B-4C33-9FF1-89FF4070AD7F}" srcId="{C91897F0-85D8-4010-9626-2C0CE1FF1ECB}" destId="{12BDD9E5-C47C-4F73-AA29-56EC207D1A69}" srcOrd="1" destOrd="0" parTransId="{FF84BF75-E3EF-4686-B5FE-FC9D52EE98FA}" sibTransId="{C770F6CD-93DD-4296-ABE6-C1F15010D363}"/>
    <dgm:cxn modelId="{467C30CD-9EBF-5242-A07D-2CE1116EBF7E}" type="presOf" srcId="{C91897F0-85D8-4010-9626-2C0CE1FF1ECB}" destId="{65F1D217-0DE9-E64B-8777-4FD5AC93F063}" srcOrd="0" destOrd="0" presId="urn:microsoft.com/office/officeart/2005/8/layout/vProcess5"/>
    <dgm:cxn modelId="{B246D7D4-0054-914E-BFBB-77F884C8B648}" type="presOf" srcId="{8D74975D-6B6A-4EAA-8E06-BD2DE5D6202B}" destId="{42B8D059-D3B0-7A4C-ADF6-B9663C5F8707}" srcOrd="0" destOrd="0" presId="urn:microsoft.com/office/officeart/2005/8/layout/vProcess5"/>
    <dgm:cxn modelId="{9CDE7ADD-6BD7-4DD6-ABBE-1C89780B9BAE}" srcId="{C91897F0-85D8-4010-9626-2C0CE1FF1ECB}" destId="{E65994EC-498C-4680-A8A2-17AF4654EC9C}" srcOrd="0" destOrd="0" parTransId="{44CD1F02-D11F-4CE3-94B6-593DBFFEEA0E}" sibTransId="{A8B26EE0-74AD-4D39-A514-BAD5AC58AA28}"/>
    <dgm:cxn modelId="{0DA6F50B-FE4D-6A47-AD11-CA3E8822AA08}" type="presParOf" srcId="{65F1D217-0DE9-E64B-8777-4FD5AC93F063}" destId="{3CF9EE0A-923F-7846-8E42-9CC85B417850}" srcOrd="0" destOrd="0" presId="urn:microsoft.com/office/officeart/2005/8/layout/vProcess5"/>
    <dgm:cxn modelId="{911CF545-B619-D64F-956B-573E0BE10EBB}" type="presParOf" srcId="{65F1D217-0DE9-E64B-8777-4FD5AC93F063}" destId="{A269F755-B9BD-514F-A8B5-07170ACC4A79}" srcOrd="1" destOrd="0" presId="urn:microsoft.com/office/officeart/2005/8/layout/vProcess5"/>
    <dgm:cxn modelId="{2EAB1C40-5EC1-4247-ABF2-BB5E5A6B8618}" type="presParOf" srcId="{65F1D217-0DE9-E64B-8777-4FD5AC93F063}" destId="{6F0401D2-6D9D-624E-B972-2F4D4B9C3418}" srcOrd="2" destOrd="0" presId="urn:microsoft.com/office/officeart/2005/8/layout/vProcess5"/>
    <dgm:cxn modelId="{B3693C3D-784F-7540-95D2-45D75E434C57}" type="presParOf" srcId="{65F1D217-0DE9-E64B-8777-4FD5AC93F063}" destId="{42B8D059-D3B0-7A4C-ADF6-B9663C5F8707}" srcOrd="3" destOrd="0" presId="urn:microsoft.com/office/officeart/2005/8/layout/vProcess5"/>
    <dgm:cxn modelId="{AB5B0A63-05A9-E748-9163-AB81841D06A1}" type="presParOf" srcId="{65F1D217-0DE9-E64B-8777-4FD5AC93F063}" destId="{E34D9CE7-6776-C14A-BEC5-A818E77C180B}" srcOrd="4" destOrd="0" presId="urn:microsoft.com/office/officeart/2005/8/layout/vProcess5"/>
    <dgm:cxn modelId="{30B5B8C5-97AE-7943-9188-5289291E1DA2}" type="presParOf" srcId="{65F1D217-0DE9-E64B-8777-4FD5AC93F063}" destId="{BE831335-60F0-824D-B1C7-6B0AB175DAEC}" srcOrd="5" destOrd="0" presId="urn:microsoft.com/office/officeart/2005/8/layout/vProcess5"/>
    <dgm:cxn modelId="{004D463D-04EA-684E-8ADF-6E61E85C1BCB}" type="presParOf" srcId="{65F1D217-0DE9-E64B-8777-4FD5AC93F063}" destId="{8759AC27-8F0D-DF4D-8482-703CC0B7F50F}" srcOrd="6" destOrd="0" presId="urn:microsoft.com/office/officeart/2005/8/layout/vProcess5"/>
    <dgm:cxn modelId="{89BAB053-548D-2649-9788-FB2C9CCE21DD}" type="presParOf" srcId="{65F1D217-0DE9-E64B-8777-4FD5AC93F063}" destId="{E22F6325-6EC2-CF4B-872D-A5E15E1C30C8}" srcOrd="7" destOrd="0" presId="urn:microsoft.com/office/officeart/2005/8/layout/vProcess5"/>
    <dgm:cxn modelId="{AA93F486-1347-BB43-96B6-780AA26F2230}" type="presParOf" srcId="{65F1D217-0DE9-E64B-8777-4FD5AC93F063}" destId="{9230CCF5-1AE6-7348-BA3D-14307E482C11}"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2DEF77-E7C0-4212-87D9-F07E9F708E1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F05D655-9249-4066-B222-7BCEB7E2E8C0}">
      <dgm:prSet/>
      <dgm:spPr/>
      <dgm:t>
        <a:bodyPr/>
        <a:lstStyle/>
        <a:p>
          <a:r>
            <a:rPr lang="en-US" i="1" u="sng"/>
            <a:t>After research:</a:t>
          </a:r>
          <a:endParaRPr lang="en-US"/>
        </a:p>
      </dgm:t>
    </dgm:pt>
    <dgm:pt modelId="{79B0D663-C102-4154-9670-F99005971E36}" type="parTrans" cxnId="{43B4E422-1CFD-40D7-927E-F2128A115C26}">
      <dgm:prSet/>
      <dgm:spPr/>
      <dgm:t>
        <a:bodyPr/>
        <a:lstStyle/>
        <a:p>
          <a:endParaRPr lang="en-US"/>
        </a:p>
      </dgm:t>
    </dgm:pt>
    <dgm:pt modelId="{9B504292-030C-43C8-9A7C-F4FFFA63A0BE}" type="sibTrans" cxnId="{43B4E422-1CFD-40D7-927E-F2128A115C26}">
      <dgm:prSet/>
      <dgm:spPr/>
      <dgm:t>
        <a:bodyPr/>
        <a:lstStyle/>
        <a:p>
          <a:endParaRPr lang="en-US"/>
        </a:p>
      </dgm:t>
    </dgm:pt>
    <dgm:pt modelId="{4760216D-EFD0-4D94-8955-29CAA7E7DC33}">
      <dgm:prSet/>
      <dgm:spPr/>
      <dgm:t>
        <a:bodyPr/>
        <a:lstStyle/>
        <a:p>
          <a:r>
            <a:rPr lang="en-US"/>
            <a:t>Check data prior to publishing</a:t>
          </a:r>
        </a:p>
      </dgm:t>
    </dgm:pt>
    <dgm:pt modelId="{3CC9F184-4373-41A4-9D60-E53759D01BE0}" type="parTrans" cxnId="{AAE26B78-DB88-4242-8F32-E1BA70E385FA}">
      <dgm:prSet/>
      <dgm:spPr/>
      <dgm:t>
        <a:bodyPr/>
        <a:lstStyle/>
        <a:p>
          <a:endParaRPr lang="en-US"/>
        </a:p>
      </dgm:t>
    </dgm:pt>
    <dgm:pt modelId="{21804DBD-3DF4-4971-94BF-15084D33A1DA}" type="sibTrans" cxnId="{AAE26B78-DB88-4242-8F32-E1BA70E385FA}">
      <dgm:prSet/>
      <dgm:spPr/>
      <dgm:t>
        <a:bodyPr/>
        <a:lstStyle/>
        <a:p>
          <a:endParaRPr lang="en-US"/>
        </a:p>
      </dgm:t>
    </dgm:pt>
    <dgm:pt modelId="{FCFAC527-051F-42F6-9C59-F5C9BE745B03}">
      <dgm:prSet/>
      <dgm:spPr/>
      <dgm:t>
        <a:bodyPr/>
        <a:lstStyle/>
        <a:p>
          <a:r>
            <a:rPr lang="en-US"/>
            <a:t>Follow-up participants if necessary and arrange support if needed (as in Itu study)</a:t>
          </a:r>
        </a:p>
      </dgm:t>
    </dgm:pt>
    <dgm:pt modelId="{5C92DD24-D9BE-4403-B554-1DA8FC5D6534}" type="parTrans" cxnId="{EA55A8AC-4511-4CE0-8163-7A9C41C83E70}">
      <dgm:prSet/>
      <dgm:spPr/>
      <dgm:t>
        <a:bodyPr/>
        <a:lstStyle/>
        <a:p>
          <a:endParaRPr lang="en-US"/>
        </a:p>
      </dgm:t>
    </dgm:pt>
    <dgm:pt modelId="{9C90502E-A8D1-4480-93CB-D40682679E26}" type="sibTrans" cxnId="{EA55A8AC-4511-4CE0-8163-7A9C41C83E70}">
      <dgm:prSet/>
      <dgm:spPr/>
      <dgm:t>
        <a:bodyPr/>
        <a:lstStyle/>
        <a:p>
          <a:endParaRPr lang="en-US"/>
        </a:p>
      </dgm:t>
    </dgm:pt>
    <dgm:pt modelId="{EEF24C74-E7A6-4C8B-A05E-BFA244602B66}">
      <dgm:prSet/>
      <dgm:spPr/>
      <dgm:t>
        <a:bodyPr/>
        <a:lstStyle/>
        <a:p>
          <a:r>
            <a:rPr lang="en-US"/>
            <a:t>Check all ethical and legal principles were adhered to throughout the study.</a:t>
          </a:r>
        </a:p>
      </dgm:t>
    </dgm:pt>
    <dgm:pt modelId="{A76F33CA-B857-4681-8621-B579A20EB4B3}" type="parTrans" cxnId="{750C2B5E-88F2-4E76-8817-36F0A9F75132}">
      <dgm:prSet/>
      <dgm:spPr/>
      <dgm:t>
        <a:bodyPr/>
        <a:lstStyle/>
        <a:p>
          <a:endParaRPr lang="en-US"/>
        </a:p>
      </dgm:t>
    </dgm:pt>
    <dgm:pt modelId="{A1854C77-8089-40E5-BAE5-360A9C0F3F7C}" type="sibTrans" cxnId="{750C2B5E-88F2-4E76-8817-36F0A9F75132}">
      <dgm:prSet/>
      <dgm:spPr/>
      <dgm:t>
        <a:bodyPr/>
        <a:lstStyle/>
        <a:p>
          <a:endParaRPr lang="en-US"/>
        </a:p>
      </dgm:t>
    </dgm:pt>
    <dgm:pt modelId="{7073AB74-4FFA-48C5-AF89-014B4B0D1C3C}">
      <dgm:prSet/>
      <dgm:spPr/>
      <dgm:t>
        <a:bodyPr/>
        <a:lstStyle/>
        <a:p>
          <a:r>
            <a:rPr lang="en-US"/>
            <a:t>Ensure all authors are acknowledged</a:t>
          </a:r>
        </a:p>
      </dgm:t>
    </dgm:pt>
    <dgm:pt modelId="{0EACE7B0-C891-4FBF-9180-3417AB87C645}" type="parTrans" cxnId="{FB870248-CC1D-4A6F-BE49-168D76245DF1}">
      <dgm:prSet/>
      <dgm:spPr/>
      <dgm:t>
        <a:bodyPr/>
        <a:lstStyle/>
        <a:p>
          <a:endParaRPr lang="en-US"/>
        </a:p>
      </dgm:t>
    </dgm:pt>
    <dgm:pt modelId="{43917633-6E0D-4B22-A9F6-10D9D4706869}" type="sibTrans" cxnId="{FB870248-CC1D-4A6F-BE49-168D76245DF1}">
      <dgm:prSet/>
      <dgm:spPr/>
      <dgm:t>
        <a:bodyPr/>
        <a:lstStyle/>
        <a:p>
          <a:endParaRPr lang="en-US"/>
        </a:p>
      </dgm:t>
    </dgm:pt>
    <dgm:pt modelId="{9AED3E21-CD24-44AD-8CAC-67639931B794}" type="pres">
      <dgm:prSet presAssocID="{842DEF77-E7C0-4212-87D9-F07E9F708E11}" presName="root" presStyleCnt="0">
        <dgm:presLayoutVars>
          <dgm:dir/>
          <dgm:resizeHandles val="exact"/>
        </dgm:presLayoutVars>
      </dgm:prSet>
      <dgm:spPr/>
    </dgm:pt>
    <dgm:pt modelId="{C18DE776-3D47-4ECC-8C56-E253F764F526}" type="pres">
      <dgm:prSet presAssocID="{DF05D655-9249-4066-B222-7BCEB7E2E8C0}" presName="compNode" presStyleCnt="0"/>
      <dgm:spPr/>
    </dgm:pt>
    <dgm:pt modelId="{56DD8A19-ADD6-4F67-85BF-CC408A67CF9A}" type="pres">
      <dgm:prSet presAssocID="{DF05D655-9249-4066-B222-7BCEB7E2E8C0}" presName="bgRect" presStyleLbl="bgShp" presStyleIdx="0" presStyleCnt="5"/>
      <dgm:spPr/>
    </dgm:pt>
    <dgm:pt modelId="{0821F682-C2C7-4F4D-9742-34A2B4D7705A}" type="pres">
      <dgm:prSet presAssocID="{DF05D655-9249-4066-B222-7BCEB7E2E8C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atre"/>
        </a:ext>
      </dgm:extLst>
    </dgm:pt>
    <dgm:pt modelId="{3AD1BB31-3788-4B5C-978F-7D86562437F6}" type="pres">
      <dgm:prSet presAssocID="{DF05D655-9249-4066-B222-7BCEB7E2E8C0}" presName="spaceRect" presStyleCnt="0"/>
      <dgm:spPr/>
    </dgm:pt>
    <dgm:pt modelId="{4B934598-467E-4A96-B2BE-9115D375B18F}" type="pres">
      <dgm:prSet presAssocID="{DF05D655-9249-4066-B222-7BCEB7E2E8C0}" presName="parTx" presStyleLbl="revTx" presStyleIdx="0" presStyleCnt="5">
        <dgm:presLayoutVars>
          <dgm:chMax val="0"/>
          <dgm:chPref val="0"/>
        </dgm:presLayoutVars>
      </dgm:prSet>
      <dgm:spPr/>
    </dgm:pt>
    <dgm:pt modelId="{2D2862DB-BEB0-4F99-BB60-FED33872C632}" type="pres">
      <dgm:prSet presAssocID="{9B504292-030C-43C8-9A7C-F4FFFA63A0BE}" presName="sibTrans" presStyleCnt="0"/>
      <dgm:spPr/>
    </dgm:pt>
    <dgm:pt modelId="{43C37B55-7AF9-4C9E-87AE-A5705BEFE391}" type="pres">
      <dgm:prSet presAssocID="{4760216D-EFD0-4D94-8955-29CAA7E7DC33}" presName="compNode" presStyleCnt="0"/>
      <dgm:spPr/>
    </dgm:pt>
    <dgm:pt modelId="{D1445825-1357-4B95-A2C6-649E6E281C9E}" type="pres">
      <dgm:prSet presAssocID="{4760216D-EFD0-4D94-8955-29CAA7E7DC33}" presName="bgRect" presStyleLbl="bgShp" presStyleIdx="1" presStyleCnt="5"/>
      <dgm:spPr/>
    </dgm:pt>
    <dgm:pt modelId="{0BB146C4-E698-4556-A81D-8126FDD523D1}" type="pres">
      <dgm:prSet presAssocID="{4760216D-EFD0-4D94-8955-29CAA7E7DC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B30CC13A-3524-430E-8030-660EAC2AAA9A}" type="pres">
      <dgm:prSet presAssocID="{4760216D-EFD0-4D94-8955-29CAA7E7DC33}" presName="spaceRect" presStyleCnt="0"/>
      <dgm:spPr/>
    </dgm:pt>
    <dgm:pt modelId="{37DC9B9E-E435-4041-B29A-4C20D8888397}" type="pres">
      <dgm:prSet presAssocID="{4760216D-EFD0-4D94-8955-29CAA7E7DC33}" presName="parTx" presStyleLbl="revTx" presStyleIdx="1" presStyleCnt="5">
        <dgm:presLayoutVars>
          <dgm:chMax val="0"/>
          <dgm:chPref val="0"/>
        </dgm:presLayoutVars>
      </dgm:prSet>
      <dgm:spPr/>
    </dgm:pt>
    <dgm:pt modelId="{5E2C9D90-AB12-4BC7-B5E4-416B4915C436}" type="pres">
      <dgm:prSet presAssocID="{21804DBD-3DF4-4971-94BF-15084D33A1DA}" presName="sibTrans" presStyleCnt="0"/>
      <dgm:spPr/>
    </dgm:pt>
    <dgm:pt modelId="{674E1BE4-1CAD-48E1-9B74-4DB97CF07419}" type="pres">
      <dgm:prSet presAssocID="{FCFAC527-051F-42F6-9C59-F5C9BE745B03}" presName="compNode" presStyleCnt="0"/>
      <dgm:spPr/>
    </dgm:pt>
    <dgm:pt modelId="{6B1BCAB1-AE8C-4559-B069-B86C4DAE3BA1}" type="pres">
      <dgm:prSet presAssocID="{FCFAC527-051F-42F6-9C59-F5C9BE745B03}" presName="bgRect" presStyleLbl="bgShp" presStyleIdx="2" presStyleCnt="5"/>
      <dgm:spPr/>
    </dgm:pt>
    <dgm:pt modelId="{A17B0FC9-4076-4491-BF7D-0E7E06966C66}" type="pres">
      <dgm:prSet presAssocID="{FCFAC527-051F-42F6-9C59-F5C9BE745B0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F18B6FC5-20A9-4333-8765-068502338DFD}" type="pres">
      <dgm:prSet presAssocID="{FCFAC527-051F-42F6-9C59-F5C9BE745B03}" presName="spaceRect" presStyleCnt="0"/>
      <dgm:spPr/>
    </dgm:pt>
    <dgm:pt modelId="{C2F5AD0E-DDAD-42C4-9DC7-0C49F6AE0094}" type="pres">
      <dgm:prSet presAssocID="{FCFAC527-051F-42F6-9C59-F5C9BE745B03}" presName="parTx" presStyleLbl="revTx" presStyleIdx="2" presStyleCnt="5">
        <dgm:presLayoutVars>
          <dgm:chMax val="0"/>
          <dgm:chPref val="0"/>
        </dgm:presLayoutVars>
      </dgm:prSet>
      <dgm:spPr/>
    </dgm:pt>
    <dgm:pt modelId="{1E2245DA-D2C2-489D-B1C2-06DD9641D25A}" type="pres">
      <dgm:prSet presAssocID="{9C90502E-A8D1-4480-93CB-D40682679E26}" presName="sibTrans" presStyleCnt="0"/>
      <dgm:spPr/>
    </dgm:pt>
    <dgm:pt modelId="{70A25D26-F89A-4960-8314-347421A8DA98}" type="pres">
      <dgm:prSet presAssocID="{EEF24C74-E7A6-4C8B-A05E-BFA244602B66}" presName="compNode" presStyleCnt="0"/>
      <dgm:spPr/>
    </dgm:pt>
    <dgm:pt modelId="{11388D7C-F74D-4B98-82A1-937252F22451}" type="pres">
      <dgm:prSet presAssocID="{EEF24C74-E7A6-4C8B-A05E-BFA244602B66}" presName="bgRect" presStyleLbl="bgShp" presStyleIdx="3" presStyleCnt="5"/>
      <dgm:spPr/>
    </dgm:pt>
    <dgm:pt modelId="{2DDB8375-C0B9-411F-AD88-72B6D7C03E9A}" type="pres">
      <dgm:prSet presAssocID="{EEF24C74-E7A6-4C8B-A05E-BFA244602B6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5DD3E171-6023-45F0-9C0B-4E3367116BE8}" type="pres">
      <dgm:prSet presAssocID="{EEF24C74-E7A6-4C8B-A05E-BFA244602B66}" presName="spaceRect" presStyleCnt="0"/>
      <dgm:spPr/>
    </dgm:pt>
    <dgm:pt modelId="{215C8B2F-9B40-4A26-BFDE-88817291FD1D}" type="pres">
      <dgm:prSet presAssocID="{EEF24C74-E7A6-4C8B-A05E-BFA244602B66}" presName="parTx" presStyleLbl="revTx" presStyleIdx="3" presStyleCnt="5">
        <dgm:presLayoutVars>
          <dgm:chMax val="0"/>
          <dgm:chPref val="0"/>
        </dgm:presLayoutVars>
      </dgm:prSet>
      <dgm:spPr/>
    </dgm:pt>
    <dgm:pt modelId="{FE4BFD18-AA26-4FD5-B66C-D3AA3BE338ED}" type="pres">
      <dgm:prSet presAssocID="{A1854C77-8089-40E5-BAE5-360A9C0F3F7C}" presName="sibTrans" presStyleCnt="0"/>
      <dgm:spPr/>
    </dgm:pt>
    <dgm:pt modelId="{14D18BDE-2EAA-4BA8-AC55-1D81F1368089}" type="pres">
      <dgm:prSet presAssocID="{7073AB74-4FFA-48C5-AF89-014B4B0D1C3C}" presName="compNode" presStyleCnt="0"/>
      <dgm:spPr/>
    </dgm:pt>
    <dgm:pt modelId="{060A81B4-2857-49F4-BD73-1FB5F026E004}" type="pres">
      <dgm:prSet presAssocID="{7073AB74-4FFA-48C5-AF89-014B4B0D1C3C}" presName="bgRect" presStyleLbl="bgShp" presStyleIdx="4" presStyleCnt="5"/>
      <dgm:spPr/>
    </dgm:pt>
    <dgm:pt modelId="{40CBD80A-A0C7-44C8-9FEF-1FDC11BBABBF}" type="pres">
      <dgm:prSet presAssocID="{7073AB74-4FFA-48C5-AF89-014B4B0D1C3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F524CB0E-7DDE-4EA1-9B8D-49169B14A6A2}" type="pres">
      <dgm:prSet presAssocID="{7073AB74-4FFA-48C5-AF89-014B4B0D1C3C}" presName="spaceRect" presStyleCnt="0"/>
      <dgm:spPr/>
    </dgm:pt>
    <dgm:pt modelId="{BCF6B1EE-C528-4E31-B020-A594CAB19C04}" type="pres">
      <dgm:prSet presAssocID="{7073AB74-4FFA-48C5-AF89-014B4B0D1C3C}" presName="parTx" presStyleLbl="revTx" presStyleIdx="4" presStyleCnt="5">
        <dgm:presLayoutVars>
          <dgm:chMax val="0"/>
          <dgm:chPref val="0"/>
        </dgm:presLayoutVars>
      </dgm:prSet>
      <dgm:spPr/>
    </dgm:pt>
  </dgm:ptLst>
  <dgm:cxnLst>
    <dgm:cxn modelId="{CD862B0C-AA48-4184-882B-8B1FBF5D7D90}" type="presOf" srcId="{FCFAC527-051F-42F6-9C59-F5C9BE745B03}" destId="{C2F5AD0E-DDAD-42C4-9DC7-0C49F6AE0094}" srcOrd="0" destOrd="0" presId="urn:microsoft.com/office/officeart/2018/2/layout/IconVerticalSolidList"/>
    <dgm:cxn modelId="{43B4E422-1CFD-40D7-927E-F2128A115C26}" srcId="{842DEF77-E7C0-4212-87D9-F07E9F708E11}" destId="{DF05D655-9249-4066-B222-7BCEB7E2E8C0}" srcOrd="0" destOrd="0" parTransId="{79B0D663-C102-4154-9670-F99005971E36}" sibTransId="{9B504292-030C-43C8-9A7C-F4FFFA63A0BE}"/>
    <dgm:cxn modelId="{750C2B5E-88F2-4E76-8817-36F0A9F75132}" srcId="{842DEF77-E7C0-4212-87D9-F07E9F708E11}" destId="{EEF24C74-E7A6-4C8B-A05E-BFA244602B66}" srcOrd="3" destOrd="0" parTransId="{A76F33CA-B857-4681-8621-B579A20EB4B3}" sibTransId="{A1854C77-8089-40E5-BAE5-360A9C0F3F7C}"/>
    <dgm:cxn modelId="{2EEDED60-1EC1-44C7-B519-DC5B1AC91500}" type="presOf" srcId="{842DEF77-E7C0-4212-87D9-F07E9F708E11}" destId="{9AED3E21-CD24-44AD-8CAC-67639931B794}" srcOrd="0" destOrd="0" presId="urn:microsoft.com/office/officeart/2018/2/layout/IconVerticalSolidList"/>
    <dgm:cxn modelId="{FB870248-CC1D-4A6F-BE49-168D76245DF1}" srcId="{842DEF77-E7C0-4212-87D9-F07E9F708E11}" destId="{7073AB74-4FFA-48C5-AF89-014B4B0D1C3C}" srcOrd="4" destOrd="0" parTransId="{0EACE7B0-C891-4FBF-9180-3417AB87C645}" sibTransId="{43917633-6E0D-4B22-A9F6-10D9D4706869}"/>
    <dgm:cxn modelId="{8AEB3B4E-FAEA-4664-AC35-2C90CD74CE3C}" type="presOf" srcId="{EEF24C74-E7A6-4C8B-A05E-BFA244602B66}" destId="{215C8B2F-9B40-4A26-BFDE-88817291FD1D}" srcOrd="0" destOrd="0" presId="urn:microsoft.com/office/officeart/2018/2/layout/IconVerticalSolidList"/>
    <dgm:cxn modelId="{AAE26B78-DB88-4242-8F32-E1BA70E385FA}" srcId="{842DEF77-E7C0-4212-87D9-F07E9F708E11}" destId="{4760216D-EFD0-4D94-8955-29CAA7E7DC33}" srcOrd="1" destOrd="0" parTransId="{3CC9F184-4373-41A4-9D60-E53759D01BE0}" sibTransId="{21804DBD-3DF4-4971-94BF-15084D33A1DA}"/>
    <dgm:cxn modelId="{A4006F91-1270-46B1-B1D5-B947DC097515}" type="presOf" srcId="{7073AB74-4FFA-48C5-AF89-014B4B0D1C3C}" destId="{BCF6B1EE-C528-4E31-B020-A594CAB19C04}" srcOrd="0" destOrd="0" presId="urn:microsoft.com/office/officeart/2018/2/layout/IconVerticalSolidList"/>
    <dgm:cxn modelId="{6D7935A4-0FB0-462A-BD6C-1AC131FA2760}" type="presOf" srcId="{DF05D655-9249-4066-B222-7BCEB7E2E8C0}" destId="{4B934598-467E-4A96-B2BE-9115D375B18F}" srcOrd="0" destOrd="0" presId="urn:microsoft.com/office/officeart/2018/2/layout/IconVerticalSolidList"/>
    <dgm:cxn modelId="{EA55A8AC-4511-4CE0-8163-7A9C41C83E70}" srcId="{842DEF77-E7C0-4212-87D9-F07E9F708E11}" destId="{FCFAC527-051F-42F6-9C59-F5C9BE745B03}" srcOrd="2" destOrd="0" parTransId="{5C92DD24-D9BE-4403-B554-1DA8FC5D6534}" sibTransId="{9C90502E-A8D1-4480-93CB-D40682679E26}"/>
    <dgm:cxn modelId="{753417CE-B2FF-44B7-BB2E-F415547485C6}" type="presOf" srcId="{4760216D-EFD0-4D94-8955-29CAA7E7DC33}" destId="{37DC9B9E-E435-4041-B29A-4C20D8888397}" srcOrd="0" destOrd="0" presId="urn:microsoft.com/office/officeart/2018/2/layout/IconVerticalSolidList"/>
    <dgm:cxn modelId="{F34971E5-498D-4507-B315-B9FFC146DC6D}" type="presParOf" srcId="{9AED3E21-CD24-44AD-8CAC-67639931B794}" destId="{C18DE776-3D47-4ECC-8C56-E253F764F526}" srcOrd="0" destOrd="0" presId="urn:microsoft.com/office/officeart/2018/2/layout/IconVerticalSolidList"/>
    <dgm:cxn modelId="{B8A8273C-4987-481A-A3D9-061E76CDC2A9}" type="presParOf" srcId="{C18DE776-3D47-4ECC-8C56-E253F764F526}" destId="{56DD8A19-ADD6-4F67-85BF-CC408A67CF9A}" srcOrd="0" destOrd="0" presId="urn:microsoft.com/office/officeart/2018/2/layout/IconVerticalSolidList"/>
    <dgm:cxn modelId="{6EA87951-0562-4E2E-84C6-FBA19B6CA4CC}" type="presParOf" srcId="{C18DE776-3D47-4ECC-8C56-E253F764F526}" destId="{0821F682-C2C7-4F4D-9742-34A2B4D7705A}" srcOrd="1" destOrd="0" presId="urn:microsoft.com/office/officeart/2018/2/layout/IconVerticalSolidList"/>
    <dgm:cxn modelId="{B12C8AC6-6F23-419B-82A6-280B6E83502F}" type="presParOf" srcId="{C18DE776-3D47-4ECC-8C56-E253F764F526}" destId="{3AD1BB31-3788-4B5C-978F-7D86562437F6}" srcOrd="2" destOrd="0" presId="urn:microsoft.com/office/officeart/2018/2/layout/IconVerticalSolidList"/>
    <dgm:cxn modelId="{3EC19A84-EA7E-40AC-B55C-05F486FB18A0}" type="presParOf" srcId="{C18DE776-3D47-4ECC-8C56-E253F764F526}" destId="{4B934598-467E-4A96-B2BE-9115D375B18F}" srcOrd="3" destOrd="0" presId="urn:microsoft.com/office/officeart/2018/2/layout/IconVerticalSolidList"/>
    <dgm:cxn modelId="{D350633D-C673-4E35-9E49-D81793758E14}" type="presParOf" srcId="{9AED3E21-CD24-44AD-8CAC-67639931B794}" destId="{2D2862DB-BEB0-4F99-BB60-FED33872C632}" srcOrd="1" destOrd="0" presId="urn:microsoft.com/office/officeart/2018/2/layout/IconVerticalSolidList"/>
    <dgm:cxn modelId="{70E2C54C-E6A7-4A07-B48E-720804CF572F}" type="presParOf" srcId="{9AED3E21-CD24-44AD-8CAC-67639931B794}" destId="{43C37B55-7AF9-4C9E-87AE-A5705BEFE391}" srcOrd="2" destOrd="0" presId="urn:microsoft.com/office/officeart/2018/2/layout/IconVerticalSolidList"/>
    <dgm:cxn modelId="{06099243-EAB7-48D5-9C7D-222F820524C1}" type="presParOf" srcId="{43C37B55-7AF9-4C9E-87AE-A5705BEFE391}" destId="{D1445825-1357-4B95-A2C6-649E6E281C9E}" srcOrd="0" destOrd="0" presId="urn:microsoft.com/office/officeart/2018/2/layout/IconVerticalSolidList"/>
    <dgm:cxn modelId="{81296041-2E86-4400-9136-0C5F9142D9E5}" type="presParOf" srcId="{43C37B55-7AF9-4C9E-87AE-A5705BEFE391}" destId="{0BB146C4-E698-4556-A81D-8126FDD523D1}" srcOrd="1" destOrd="0" presId="urn:microsoft.com/office/officeart/2018/2/layout/IconVerticalSolidList"/>
    <dgm:cxn modelId="{981DE958-7420-4E18-8C35-F10F041EF2B8}" type="presParOf" srcId="{43C37B55-7AF9-4C9E-87AE-A5705BEFE391}" destId="{B30CC13A-3524-430E-8030-660EAC2AAA9A}" srcOrd="2" destOrd="0" presId="urn:microsoft.com/office/officeart/2018/2/layout/IconVerticalSolidList"/>
    <dgm:cxn modelId="{020F1DC0-00DC-48A5-A9D3-1AD01D53E26F}" type="presParOf" srcId="{43C37B55-7AF9-4C9E-87AE-A5705BEFE391}" destId="{37DC9B9E-E435-4041-B29A-4C20D8888397}" srcOrd="3" destOrd="0" presId="urn:microsoft.com/office/officeart/2018/2/layout/IconVerticalSolidList"/>
    <dgm:cxn modelId="{09246524-12E8-4722-8DF8-E68B264515DD}" type="presParOf" srcId="{9AED3E21-CD24-44AD-8CAC-67639931B794}" destId="{5E2C9D90-AB12-4BC7-B5E4-416B4915C436}" srcOrd="3" destOrd="0" presId="urn:microsoft.com/office/officeart/2018/2/layout/IconVerticalSolidList"/>
    <dgm:cxn modelId="{52B0D98C-9FAE-418C-9AE9-E3A343E16C3B}" type="presParOf" srcId="{9AED3E21-CD24-44AD-8CAC-67639931B794}" destId="{674E1BE4-1CAD-48E1-9B74-4DB97CF07419}" srcOrd="4" destOrd="0" presId="urn:microsoft.com/office/officeart/2018/2/layout/IconVerticalSolidList"/>
    <dgm:cxn modelId="{375DF959-D68B-45A8-B73D-673B8926730F}" type="presParOf" srcId="{674E1BE4-1CAD-48E1-9B74-4DB97CF07419}" destId="{6B1BCAB1-AE8C-4559-B069-B86C4DAE3BA1}" srcOrd="0" destOrd="0" presId="urn:microsoft.com/office/officeart/2018/2/layout/IconVerticalSolidList"/>
    <dgm:cxn modelId="{F7B041B1-C510-45A4-8C31-68825AE3F33F}" type="presParOf" srcId="{674E1BE4-1CAD-48E1-9B74-4DB97CF07419}" destId="{A17B0FC9-4076-4491-BF7D-0E7E06966C66}" srcOrd="1" destOrd="0" presId="urn:microsoft.com/office/officeart/2018/2/layout/IconVerticalSolidList"/>
    <dgm:cxn modelId="{182EEE4B-A681-49D3-AE38-2C34F910D624}" type="presParOf" srcId="{674E1BE4-1CAD-48E1-9B74-4DB97CF07419}" destId="{F18B6FC5-20A9-4333-8765-068502338DFD}" srcOrd="2" destOrd="0" presId="urn:microsoft.com/office/officeart/2018/2/layout/IconVerticalSolidList"/>
    <dgm:cxn modelId="{FF9C8F8A-C16D-43CC-AF26-758EB9235787}" type="presParOf" srcId="{674E1BE4-1CAD-48E1-9B74-4DB97CF07419}" destId="{C2F5AD0E-DDAD-42C4-9DC7-0C49F6AE0094}" srcOrd="3" destOrd="0" presId="urn:microsoft.com/office/officeart/2018/2/layout/IconVerticalSolidList"/>
    <dgm:cxn modelId="{7223D315-8015-4C63-B211-7017CDB6F42B}" type="presParOf" srcId="{9AED3E21-CD24-44AD-8CAC-67639931B794}" destId="{1E2245DA-D2C2-489D-B1C2-06DD9641D25A}" srcOrd="5" destOrd="0" presId="urn:microsoft.com/office/officeart/2018/2/layout/IconVerticalSolidList"/>
    <dgm:cxn modelId="{65675134-82FE-43F3-8B77-7E17ABA78991}" type="presParOf" srcId="{9AED3E21-CD24-44AD-8CAC-67639931B794}" destId="{70A25D26-F89A-4960-8314-347421A8DA98}" srcOrd="6" destOrd="0" presId="urn:microsoft.com/office/officeart/2018/2/layout/IconVerticalSolidList"/>
    <dgm:cxn modelId="{D1785D72-6263-47C5-AA61-BFAE9C6EF042}" type="presParOf" srcId="{70A25D26-F89A-4960-8314-347421A8DA98}" destId="{11388D7C-F74D-4B98-82A1-937252F22451}" srcOrd="0" destOrd="0" presId="urn:microsoft.com/office/officeart/2018/2/layout/IconVerticalSolidList"/>
    <dgm:cxn modelId="{3A31F2E2-7D56-481F-8EB1-113D447B3084}" type="presParOf" srcId="{70A25D26-F89A-4960-8314-347421A8DA98}" destId="{2DDB8375-C0B9-411F-AD88-72B6D7C03E9A}" srcOrd="1" destOrd="0" presId="urn:microsoft.com/office/officeart/2018/2/layout/IconVerticalSolidList"/>
    <dgm:cxn modelId="{0F1F37E4-A949-4E03-831F-5D8EBE8FE1E1}" type="presParOf" srcId="{70A25D26-F89A-4960-8314-347421A8DA98}" destId="{5DD3E171-6023-45F0-9C0B-4E3367116BE8}" srcOrd="2" destOrd="0" presId="urn:microsoft.com/office/officeart/2018/2/layout/IconVerticalSolidList"/>
    <dgm:cxn modelId="{23A6F250-34EF-4EA7-B1C0-D50DFE86DDCB}" type="presParOf" srcId="{70A25D26-F89A-4960-8314-347421A8DA98}" destId="{215C8B2F-9B40-4A26-BFDE-88817291FD1D}" srcOrd="3" destOrd="0" presId="urn:microsoft.com/office/officeart/2018/2/layout/IconVerticalSolidList"/>
    <dgm:cxn modelId="{A3DC8AD4-BC3F-4EFC-93EF-A28296DE0FC9}" type="presParOf" srcId="{9AED3E21-CD24-44AD-8CAC-67639931B794}" destId="{FE4BFD18-AA26-4FD5-B66C-D3AA3BE338ED}" srcOrd="7" destOrd="0" presId="urn:microsoft.com/office/officeart/2018/2/layout/IconVerticalSolidList"/>
    <dgm:cxn modelId="{65DC23DE-4BE7-4F2E-99B0-466D4CEEAC5E}" type="presParOf" srcId="{9AED3E21-CD24-44AD-8CAC-67639931B794}" destId="{14D18BDE-2EAA-4BA8-AC55-1D81F1368089}" srcOrd="8" destOrd="0" presId="urn:microsoft.com/office/officeart/2018/2/layout/IconVerticalSolidList"/>
    <dgm:cxn modelId="{0FD4D700-A3C7-48E7-B94F-4BBB264D643E}" type="presParOf" srcId="{14D18BDE-2EAA-4BA8-AC55-1D81F1368089}" destId="{060A81B4-2857-49F4-BD73-1FB5F026E004}" srcOrd="0" destOrd="0" presId="urn:microsoft.com/office/officeart/2018/2/layout/IconVerticalSolidList"/>
    <dgm:cxn modelId="{28D4D9D6-920D-4360-B7A7-088105EAD394}" type="presParOf" srcId="{14D18BDE-2EAA-4BA8-AC55-1D81F1368089}" destId="{40CBD80A-A0C7-44C8-9FEF-1FDC11BBABBF}" srcOrd="1" destOrd="0" presId="urn:microsoft.com/office/officeart/2018/2/layout/IconVerticalSolidList"/>
    <dgm:cxn modelId="{4B0207BC-13FB-43A1-8F2F-52C6A9A39ADC}" type="presParOf" srcId="{14D18BDE-2EAA-4BA8-AC55-1D81F1368089}" destId="{F524CB0E-7DDE-4EA1-9B8D-49169B14A6A2}" srcOrd="2" destOrd="0" presId="urn:microsoft.com/office/officeart/2018/2/layout/IconVerticalSolidList"/>
    <dgm:cxn modelId="{E3F7FDC1-A373-44DE-ADC7-1101DFEC1DCF}" type="presParOf" srcId="{14D18BDE-2EAA-4BA8-AC55-1D81F1368089}" destId="{BCF6B1EE-C528-4E31-B020-A594CAB19C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877C3-2332-4212-AA01-BB2D3A73357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00D2110B-CA16-4248-9B36-6815F731E45C}">
      <dgm:prSet/>
      <dgm:spPr/>
      <dgm:t>
        <a:bodyPr/>
        <a:lstStyle/>
        <a:p>
          <a:r>
            <a:rPr lang="en-US"/>
            <a:t>There may be considerable debate as to what causes harm. It could be physical or psychological. However, any researcher needs to consider the potential for harm to participants and limit it.</a:t>
          </a:r>
        </a:p>
      </dgm:t>
    </dgm:pt>
    <dgm:pt modelId="{39E7DB33-35D0-4330-AB12-FD3A5B4A53B7}" type="parTrans" cxnId="{E06C3A41-4606-435C-9254-B74E45371FED}">
      <dgm:prSet/>
      <dgm:spPr/>
      <dgm:t>
        <a:bodyPr/>
        <a:lstStyle/>
        <a:p>
          <a:endParaRPr lang="en-US"/>
        </a:p>
      </dgm:t>
    </dgm:pt>
    <dgm:pt modelId="{67B74432-940C-4E7D-9A8E-0E4B14C77B2D}" type="sibTrans" cxnId="{E06C3A41-4606-435C-9254-B74E45371FED}">
      <dgm:prSet/>
      <dgm:spPr/>
      <dgm:t>
        <a:bodyPr/>
        <a:lstStyle/>
        <a:p>
          <a:endParaRPr lang="en-US"/>
        </a:p>
      </dgm:t>
    </dgm:pt>
    <dgm:pt modelId="{2AAEACE6-E6C0-4E36-96D3-D0A7B6B56FC5}">
      <dgm:prSet/>
      <dgm:spPr/>
      <dgm:t>
        <a:bodyPr/>
        <a:lstStyle/>
        <a:p>
          <a:r>
            <a:rPr lang="en-US"/>
            <a:t>There are several infamous cases where harm has occurred to participants. Yet, harm can occur in any research study not just the infamous ones. For example; researchers wanted to study how survivors of ITU felt. Participants were interviewed about their memories.</a:t>
          </a:r>
        </a:p>
      </dgm:t>
    </dgm:pt>
    <dgm:pt modelId="{5A53186E-EFC4-47CF-875D-1D05E7A48086}" type="parTrans" cxnId="{2FCD799A-A371-4512-9162-AE1F95C506A7}">
      <dgm:prSet/>
      <dgm:spPr/>
      <dgm:t>
        <a:bodyPr/>
        <a:lstStyle/>
        <a:p>
          <a:endParaRPr lang="en-US"/>
        </a:p>
      </dgm:t>
    </dgm:pt>
    <dgm:pt modelId="{E48BCEEF-048A-43B9-AD3B-DA6C26EF412A}" type="sibTrans" cxnId="{2FCD799A-A371-4512-9162-AE1F95C506A7}">
      <dgm:prSet/>
      <dgm:spPr/>
      <dgm:t>
        <a:bodyPr/>
        <a:lstStyle/>
        <a:p>
          <a:endParaRPr lang="en-US"/>
        </a:p>
      </dgm:t>
    </dgm:pt>
    <dgm:pt modelId="{501BC6C4-225B-42EF-A1BC-25624E6AA88B}">
      <dgm:prSet/>
      <dgm:spPr/>
      <dgm:t>
        <a:bodyPr/>
        <a:lstStyle/>
        <a:p>
          <a:r>
            <a:rPr lang="en-US" dirty="0"/>
            <a:t>It would seem that there was little harm involved as participants were interviewed in their homes, there was no physical intervention and participation was voluntary. However, during the interviews some painful memories were unlocked, and the researchers then needed to arrange counselling and follow-up visits to ensure psychological harm was limited.</a:t>
          </a:r>
        </a:p>
      </dgm:t>
    </dgm:pt>
    <dgm:pt modelId="{1C357F49-AC95-410D-AC68-2A05CF8F1398}" type="parTrans" cxnId="{7A851A81-3243-410A-A61F-BA06961912E8}">
      <dgm:prSet/>
      <dgm:spPr/>
      <dgm:t>
        <a:bodyPr/>
        <a:lstStyle/>
        <a:p>
          <a:endParaRPr lang="en-US"/>
        </a:p>
      </dgm:t>
    </dgm:pt>
    <dgm:pt modelId="{B671F70B-C4C9-4EF5-BEFF-DD3421DDD26C}" type="sibTrans" cxnId="{7A851A81-3243-410A-A61F-BA06961912E8}">
      <dgm:prSet/>
      <dgm:spPr/>
      <dgm:t>
        <a:bodyPr/>
        <a:lstStyle/>
        <a:p>
          <a:endParaRPr lang="en-US"/>
        </a:p>
      </dgm:t>
    </dgm:pt>
    <dgm:pt modelId="{94ABB02B-26CA-BA46-B4D9-01836A600690}" type="pres">
      <dgm:prSet presAssocID="{B15877C3-2332-4212-AA01-BB2D3A733579}" presName="vert0" presStyleCnt="0">
        <dgm:presLayoutVars>
          <dgm:dir/>
          <dgm:animOne val="branch"/>
          <dgm:animLvl val="lvl"/>
        </dgm:presLayoutVars>
      </dgm:prSet>
      <dgm:spPr/>
    </dgm:pt>
    <dgm:pt modelId="{3BB4378B-54F4-B043-B08F-126B47128304}" type="pres">
      <dgm:prSet presAssocID="{00D2110B-CA16-4248-9B36-6815F731E45C}" presName="thickLine" presStyleLbl="alignNode1" presStyleIdx="0" presStyleCnt="3"/>
      <dgm:spPr/>
    </dgm:pt>
    <dgm:pt modelId="{6217CA79-4DFF-9C41-86EA-09BF7CB15868}" type="pres">
      <dgm:prSet presAssocID="{00D2110B-CA16-4248-9B36-6815F731E45C}" presName="horz1" presStyleCnt="0"/>
      <dgm:spPr/>
    </dgm:pt>
    <dgm:pt modelId="{0EF36199-E23A-7145-8CBE-1D93DD80C2DB}" type="pres">
      <dgm:prSet presAssocID="{00D2110B-CA16-4248-9B36-6815F731E45C}" presName="tx1" presStyleLbl="revTx" presStyleIdx="0" presStyleCnt="3"/>
      <dgm:spPr/>
    </dgm:pt>
    <dgm:pt modelId="{09DD0803-624A-6A4B-8804-4B97F5B4C967}" type="pres">
      <dgm:prSet presAssocID="{00D2110B-CA16-4248-9B36-6815F731E45C}" presName="vert1" presStyleCnt="0"/>
      <dgm:spPr/>
    </dgm:pt>
    <dgm:pt modelId="{85318408-2C61-3F42-A4BA-C955EF13A008}" type="pres">
      <dgm:prSet presAssocID="{2AAEACE6-E6C0-4E36-96D3-D0A7B6B56FC5}" presName="thickLine" presStyleLbl="alignNode1" presStyleIdx="1" presStyleCnt="3"/>
      <dgm:spPr/>
    </dgm:pt>
    <dgm:pt modelId="{06CE9E54-7A68-2948-8CE6-CAF64CD1E800}" type="pres">
      <dgm:prSet presAssocID="{2AAEACE6-E6C0-4E36-96D3-D0A7B6B56FC5}" presName="horz1" presStyleCnt="0"/>
      <dgm:spPr/>
    </dgm:pt>
    <dgm:pt modelId="{8347D47C-FB85-D54B-8534-A7BF8005389A}" type="pres">
      <dgm:prSet presAssocID="{2AAEACE6-E6C0-4E36-96D3-D0A7B6B56FC5}" presName="tx1" presStyleLbl="revTx" presStyleIdx="1" presStyleCnt="3"/>
      <dgm:spPr/>
    </dgm:pt>
    <dgm:pt modelId="{FB4B125D-2D3F-E040-BBF5-EDD51D511D59}" type="pres">
      <dgm:prSet presAssocID="{2AAEACE6-E6C0-4E36-96D3-D0A7B6B56FC5}" presName="vert1" presStyleCnt="0"/>
      <dgm:spPr/>
    </dgm:pt>
    <dgm:pt modelId="{3FFADAAF-9B07-1B4B-BE3D-6F3DD03EA64D}" type="pres">
      <dgm:prSet presAssocID="{501BC6C4-225B-42EF-A1BC-25624E6AA88B}" presName="thickLine" presStyleLbl="alignNode1" presStyleIdx="2" presStyleCnt="3"/>
      <dgm:spPr/>
    </dgm:pt>
    <dgm:pt modelId="{9658D781-F1E0-BA4B-86DF-B16FF5F2B52C}" type="pres">
      <dgm:prSet presAssocID="{501BC6C4-225B-42EF-A1BC-25624E6AA88B}" presName="horz1" presStyleCnt="0"/>
      <dgm:spPr/>
    </dgm:pt>
    <dgm:pt modelId="{67B75673-013B-CF49-94A1-B053B92D6892}" type="pres">
      <dgm:prSet presAssocID="{501BC6C4-225B-42EF-A1BC-25624E6AA88B}" presName="tx1" presStyleLbl="revTx" presStyleIdx="2" presStyleCnt="3"/>
      <dgm:spPr/>
    </dgm:pt>
    <dgm:pt modelId="{108332B7-DC5D-3F46-9DF2-C81B5CF8D7D6}" type="pres">
      <dgm:prSet presAssocID="{501BC6C4-225B-42EF-A1BC-25624E6AA88B}" presName="vert1" presStyleCnt="0"/>
      <dgm:spPr/>
    </dgm:pt>
  </dgm:ptLst>
  <dgm:cxnLst>
    <dgm:cxn modelId="{43EA2014-AB2D-4F44-80C9-78D8BE32040F}" type="presOf" srcId="{00D2110B-CA16-4248-9B36-6815F731E45C}" destId="{0EF36199-E23A-7145-8CBE-1D93DD80C2DB}" srcOrd="0" destOrd="0" presId="urn:microsoft.com/office/officeart/2008/layout/LinedList"/>
    <dgm:cxn modelId="{0D86373F-1412-584D-922D-E7B844FBF913}" type="presOf" srcId="{2AAEACE6-E6C0-4E36-96D3-D0A7B6B56FC5}" destId="{8347D47C-FB85-D54B-8534-A7BF8005389A}" srcOrd="0" destOrd="0" presId="urn:microsoft.com/office/officeart/2008/layout/LinedList"/>
    <dgm:cxn modelId="{068AA25D-9FB0-2F44-B58E-384E694F8CFF}" type="presOf" srcId="{501BC6C4-225B-42EF-A1BC-25624E6AA88B}" destId="{67B75673-013B-CF49-94A1-B053B92D6892}" srcOrd="0" destOrd="0" presId="urn:microsoft.com/office/officeart/2008/layout/LinedList"/>
    <dgm:cxn modelId="{E06C3A41-4606-435C-9254-B74E45371FED}" srcId="{B15877C3-2332-4212-AA01-BB2D3A733579}" destId="{00D2110B-CA16-4248-9B36-6815F731E45C}" srcOrd="0" destOrd="0" parTransId="{39E7DB33-35D0-4330-AB12-FD3A5B4A53B7}" sibTransId="{67B74432-940C-4E7D-9A8E-0E4B14C77B2D}"/>
    <dgm:cxn modelId="{1A3E6C73-626D-F549-8A69-79836DF4CD8C}" type="presOf" srcId="{B15877C3-2332-4212-AA01-BB2D3A733579}" destId="{94ABB02B-26CA-BA46-B4D9-01836A600690}" srcOrd="0" destOrd="0" presId="urn:microsoft.com/office/officeart/2008/layout/LinedList"/>
    <dgm:cxn modelId="{7A851A81-3243-410A-A61F-BA06961912E8}" srcId="{B15877C3-2332-4212-AA01-BB2D3A733579}" destId="{501BC6C4-225B-42EF-A1BC-25624E6AA88B}" srcOrd="2" destOrd="0" parTransId="{1C357F49-AC95-410D-AC68-2A05CF8F1398}" sibTransId="{B671F70B-C4C9-4EF5-BEFF-DD3421DDD26C}"/>
    <dgm:cxn modelId="{2FCD799A-A371-4512-9162-AE1F95C506A7}" srcId="{B15877C3-2332-4212-AA01-BB2D3A733579}" destId="{2AAEACE6-E6C0-4E36-96D3-D0A7B6B56FC5}" srcOrd="1" destOrd="0" parTransId="{5A53186E-EFC4-47CF-875D-1D05E7A48086}" sibTransId="{E48BCEEF-048A-43B9-AD3B-DA6C26EF412A}"/>
    <dgm:cxn modelId="{8A3879FB-0608-1E41-836F-E244E2C5895B}" type="presParOf" srcId="{94ABB02B-26CA-BA46-B4D9-01836A600690}" destId="{3BB4378B-54F4-B043-B08F-126B47128304}" srcOrd="0" destOrd="0" presId="urn:microsoft.com/office/officeart/2008/layout/LinedList"/>
    <dgm:cxn modelId="{036BF1E1-3CFB-E24E-9CB7-07B0CD12728F}" type="presParOf" srcId="{94ABB02B-26CA-BA46-B4D9-01836A600690}" destId="{6217CA79-4DFF-9C41-86EA-09BF7CB15868}" srcOrd="1" destOrd="0" presId="urn:microsoft.com/office/officeart/2008/layout/LinedList"/>
    <dgm:cxn modelId="{BCB77D58-F01A-CA4F-9D77-46A8468D736A}" type="presParOf" srcId="{6217CA79-4DFF-9C41-86EA-09BF7CB15868}" destId="{0EF36199-E23A-7145-8CBE-1D93DD80C2DB}" srcOrd="0" destOrd="0" presId="urn:microsoft.com/office/officeart/2008/layout/LinedList"/>
    <dgm:cxn modelId="{A1A42ED6-FD24-6343-AB01-7F5B98A8B7DB}" type="presParOf" srcId="{6217CA79-4DFF-9C41-86EA-09BF7CB15868}" destId="{09DD0803-624A-6A4B-8804-4B97F5B4C967}" srcOrd="1" destOrd="0" presId="urn:microsoft.com/office/officeart/2008/layout/LinedList"/>
    <dgm:cxn modelId="{0FE45AB0-35E7-754C-AED2-5A950ADC74A6}" type="presParOf" srcId="{94ABB02B-26CA-BA46-B4D9-01836A600690}" destId="{85318408-2C61-3F42-A4BA-C955EF13A008}" srcOrd="2" destOrd="0" presId="urn:microsoft.com/office/officeart/2008/layout/LinedList"/>
    <dgm:cxn modelId="{358E120B-CDF6-E841-9BC6-D17CB6B5D549}" type="presParOf" srcId="{94ABB02B-26CA-BA46-B4D9-01836A600690}" destId="{06CE9E54-7A68-2948-8CE6-CAF64CD1E800}" srcOrd="3" destOrd="0" presId="urn:microsoft.com/office/officeart/2008/layout/LinedList"/>
    <dgm:cxn modelId="{83E2C22D-863C-CC45-90C1-A473B43B3EA5}" type="presParOf" srcId="{06CE9E54-7A68-2948-8CE6-CAF64CD1E800}" destId="{8347D47C-FB85-D54B-8534-A7BF8005389A}" srcOrd="0" destOrd="0" presId="urn:microsoft.com/office/officeart/2008/layout/LinedList"/>
    <dgm:cxn modelId="{C89B7162-9F49-A044-919E-8B11944C4258}" type="presParOf" srcId="{06CE9E54-7A68-2948-8CE6-CAF64CD1E800}" destId="{FB4B125D-2D3F-E040-BBF5-EDD51D511D59}" srcOrd="1" destOrd="0" presId="urn:microsoft.com/office/officeart/2008/layout/LinedList"/>
    <dgm:cxn modelId="{34B13768-7D45-AC42-BEB0-B9D272C44BF0}" type="presParOf" srcId="{94ABB02B-26CA-BA46-B4D9-01836A600690}" destId="{3FFADAAF-9B07-1B4B-BE3D-6F3DD03EA64D}" srcOrd="4" destOrd="0" presId="urn:microsoft.com/office/officeart/2008/layout/LinedList"/>
    <dgm:cxn modelId="{A5EE1ACF-3128-A344-8F31-EB07410E9E79}" type="presParOf" srcId="{94ABB02B-26CA-BA46-B4D9-01836A600690}" destId="{9658D781-F1E0-BA4B-86DF-B16FF5F2B52C}" srcOrd="5" destOrd="0" presId="urn:microsoft.com/office/officeart/2008/layout/LinedList"/>
    <dgm:cxn modelId="{F589191E-8FA6-E341-B4DE-904D70858856}" type="presParOf" srcId="{9658D781-F1E0-BA4B-86DF-B16FF5F2B52C}" destId="{67B75673-013B-CF49-94A1-B053B92D6892}" srcOrd="0" destOrd="0" presId="urn:microsoft.com/office/officeart/2008/layout/LinedList"/>
    <dgm:cxn modelId="{68089548-84B1-1848-830F-FF2C460BF14A}" type="presParOf" srcId="{9658D781-F1E0-BA4B-86DF-B16FF5F2B52C}" destId="{108332B7-DC5D-3F46-9DF2-C81B5CF8D7D6}"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B6E6D1-9307-4024-AB17-425EBB232BC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471549F5-08D4-42E4-8085-FE61E31906F0}">
      <dgm:prSet/>
      <dgm:spPr/>
      <dgm:t>
        <a:bodyPr/>
        <a:lstStyle/>
        <a:p>
          <a:r>
            <a:rPr lang="en-US"/>
            <a:t>Principles of informed consent</a:t>
          </a:r>
        </a:p>
      </dgm:t>
    </dgm:pt>
    <dgm:pt modelId="{8EB09F08-D12F-45AB-8D23-D20105F5F3EE}" type="parTrans" cxnId="{9A292863-3673-4D36-87CF-ECC23A22367D}">
      <dgm:prSet/>
      <dgm:spPr/>
      <dgm:t>
        <a:bodyPr/>
        <a:lstStyle/>
        <a:p>
          <a:endParaRPr lang="en-US"/>
        </a:p>
      </dgm:t>
    </dgm:pt>
    <dgm:pt modelId="{21647815-D3FC-4940-BEA4-5ADB7CA5B71E}" type="sibTrans" cxnId="{9A292863-3673-4D36-87CF-ECC23A22367D}">
      <dgm:prSet/>
      <dgm:spPr/>
      <dgm:t>
        <a:bodyPr/>
        <a:lstStyle/>
        <a:p>
          <a:endParaRPr lang="en-US"/>
        </a:p>
      </dgm:t>
    </dgm:pt>
    <dgm:pt modelId="{FADF173D-A77A-4757-A768-E89044E36EEF}">
      <dgm:prSet/>
      <dgm:spPr/>
      <dgm:t>
        <a:bodyPr/>
        <a:lstStyle/>
        <a:p>
          <a:r>
            <a:rPr lang="en-US"/>
            <a:t>Absence of coercion</a:t>
          </a:r>
        </a:p>
      </dgm:t>
    </dgm:pt>
    <dgm:pt modelId="{64622549-937A-4A8F-B6A9-B3D1918706F7}" type="parTrans" cxnId="{39E264F6-125A-4FF2-8140-CCE5EF3B2CFC}">
      <dgm:prSet/>
      <dgm:spPr/>
      <dgm:t>
        <a:bodyPr/>
        <a:lstStyle/>
        <a:p>
          <a:endParaRPr lang="en-US"/>
        </a:p>
      </dgm:t>
    </dgm:pt>
    <dgm:pt modelId="{286F0771-8B48-4C8F-B73C-E87AE4D45516}" type="sibTrans" cxnId="{39E264F6-125A-4FF2-8140-CCE5EF3B2CFC}">
      <dgm:prSet/>
      <dgm:spPr/>
      <dgm:t>
        <a:bodyPr/>
        <a:lstStyle/>
        <a:p>
          <a:endParaRPr lang="en-US"/>
        </a:p>
      </dgm:t>
    </dgm:pt>
    <dgm:pt modelId="{FB7691EA-82E8-4365-9D68-62360D7D0EC7}">
      <dgm:prSet/>
      <dgm:spPr/>
      <dgm:t>
        <a:bodyPr/>
        <a:lstStyle/>
        <a:p>
          <a:r>
            <a:rPr lang="en-US"/>
            <a:t>Properly formulated experimentation</a:t>
          </a:r>
        </a:p>
      </dgm:t>
    </dgm:pt>
    <dgm:pt modelId="{C230BE36-3217-4AFC-9D0F-872D3B3397FE}" type="parTrans" cxnId="{88C7A8D5-AC5B-4F1E-9CE5-12BFC53B785A}">
      <dgm:prSet/>
      <dgm:spPr/>
      <dgm:t>
        <a:bodyPr/>
        <a:lstStyle/>
        <a:p>
          <a:endParaRPr lang="en-US"/>
        </a:p>
      </dgm:t>
    </dgm:pt>
    <dgm:pt modelId="{50A14F7C-07AC-48D6-BEB2-3BB241333DB4}" type="sibTrans" cxnId="{88C7A8D5-AC5B-4F1E-9CE5-12BFC53B785A}">
      <dgm:prSet/>
      <dgm:spPr/>
      <dgm:t>
        <a:bodyPr/>
        <a:lstStyle/>
        <a:p>
          <a:endParaRPr lang="en-US"/>
        </a:p>
      </dgm:t>
    </dgm:pt>
    <dgm:pt modelId="{D972DA19-3919-4AC1-80B2-E63AD1E5CA4E}">
      <dgm:prSet/>
      <dgm:spPr/>
      <dgm:t>
        <a:bodyPr/>
        <a:lstStyle/>
        <a:p>
          <a:r>
            <a:rPr lang="en-US"/>
            <a:t>Beneficence to participants</a:t>
          </a:r>
        </a:p>
      </dgm:t>
    </dgm:pt>
    <dgm:pt modelId="{C236C91A-4ADC-43B1-B56D-EA076FBF58AD}" type="parTrans" cxnId="{8E480F00-8B2F-4568-BA3B-FE9868064093}">
      <dgm:prSet/>
      <dgm:spPr/>
      <dgm:t>
        <a:bodyPr/>
        <a:lstStyle/>
        <a:p>
          <a:endParaRPr lang="en-US"/>
        </a:p>
      </dgm:t>
    </dgm:pt>
    <dgm:pt modelId="{193A726B-17F4-4E3B-899F-2B2A09A62199}" type="sibTrans" cxnId="{8E480F00-8B2F-4568-BA3B-FE9868064093}">
      <dgm:prSet/>
      <dgm:spPr/>
      <dgm:t>
        <a:bodyPr/>
        <a:lstStyle/>
        <a:p>
          <a:endParaRPr lang="en-US"/>
        </a:p>
      </dgm:t>
    </dgm:pt>
    <dgm:pt modelId="{EA3287E3-2A39-4D3D-A4C7-E9289D444C6C}">
      <dgm:prSet/>
      <dgm:spPr/>
      <dgm:t>
        <a:bodyPr/>
        <a:lstStyle/>
        <a:p>
          <a:r>
            <a:rPr lang="en-US"/>
            <a:t>Risk/benefit analysis</a:t>
          </a:r>
        </a:p>
      </dgm:t>
    </dgm:pt>
    <dgm:pt modelId="{E05B07B7-51BA-48B8-AACF-320DDD986AE6}" type="parTrans" cxnId="{4EBEA243-CE84-473D-9044-26005E3A6F45}">
      <dgm:prSet/>
      <dgm:spPr/>
      <dgm:t>
        <a:bodyPr/>
        <a:lstStyle/>
        <a:p>
          <a:endParaRPr lang="en-US"/>
        </a:p>
      </dgm:t>
    </dgm:pt>
    <dgm:pt modelId="{23CA4716-9762-4987-BEE2-9BD77D45094D}" type="sibTrans" cxnId="{4EBEA243-CE84-473D-9044-26005E3A6F45}">
      <dgm:prSet/>
      <dgm:spPr/>
      <dgm:t>
        <a:bodyPr/>
        <a:lstStyle/>
        <a:p>
          <a:endParaRPr lang="en-US"/>
        </a:p>
      </dgm:t>
    </dgm:pt>
    <dgm:pt modelId="{ED553DEE-5F84-444F-9A52-561B333D910B}">
      <dgm:prSet/>
      <dgm:spPr/>
      <dgm:t>
        <a:bodyPr/>
        <a:lstStyle/>
        <a:p>
          <a:r>
            <a:rPr lang="en-US"/>
            <a:t>Avoidance of all unnecessary physical or mental suffering and injury</a:t>
          </a:r>
        </a:p>
      </dgm:t>
    </dgm:pt>
    <dgm:pt modelId="{0968BF9B-99C3-4A75-85BD-723FB0BF2D30}" type="parTrans" cxnId="{7069C2D2-BB4E-4E3E-9B1C-799F0BC06E3A}">
      <dgm:prSet/>
      <dgm:spPr/>
      <dgm:t>
        <a:bodyPr/>
        <a:lstStyle/>
        <a:p>
          <a:endParaRPr lang="en-US"/>
        </a:p>
      </dgm:t>
    </dgm:pt>
    <dgm:pt modelId="{9038F9CB-38D0-494D-B66A-4AFD825B638F}" type="sibTrans" cxnId="{7069C2D2-BB4E-4E3E-9B1C-799F0BC06E3A}">
      <dgm:prSet/>
      <dgm:spPr/>
      <dgm:t>
        <a:bodyPr/>
        <a:lstStyle/>
        <a:p>
          <a:endParaRPr lang="en-US"/>
        </a:p>
      </dgm:t>
    </dgm:pt>
    <dgm:pt modelId="{CDB1ECB9-B184-A541-9050-59FE88D70F65}" type="pres">
      <dgm:prSet presAssocID="{5CB6E6D1-9307-4024-AB17-425EBB232BC5}" presName="linear" presStyleCnt="0">
        <dgm:presLayoutVars>
          <dgm:animLvl val="lvl"/>
          <dgm:resizeHandles val="exact"/>
        </dgm:presLayoutVars>
      </dgm:prSet>
      <dgm:spPr/>
    </dgm:pt>
    <dgm:pt modelId="{29DA86AD-EA58-B040-9A37-7392EA9BF199}" type="pres">
      <dgm:prSet presAssocID="{471549F5-08D4-42E4-8085-FE61E31906F0}" presName="parentText" presStyleLbl="node1" presStyleIdx="0" presStyleCnt="6">
        <dgm:presLayoutVars>
          <dgm:chMax val="0"/>
          <dgm:bulletEnabled val="1"/>
        </dgm:presLayoutVars>
      </dgm:prSet>
      <dgm:spPr/>
    </dgm:pt>
    <dgm:pt modelId="{6C02B880-8A52-BD4F-BABC-A5CF35844846}" type="pres">
      <dgm:prSet presAssocID="{21647815-D3FC-4940-BEA4-5ADB7CA5B71E}" presName="spacer" presStyleCnt="0"/>
      <dgm:spPr/>
    </dgm:pt>
    <dgm:pt modelId="{E3DF8571-2E47-9741-AC38-720EC696CA67}" type="pres">
      <dgm:prSet presAssocID="{FADF173D-A77A-4757-A768-E89044E36EEF}" presName="parentText" presStyleLbl="node1" presStyleIdx="1" presStyleCnt="6">
        <dgm:presLayoutVars>
          <dgm:chMax val="0"/>
          <dgm:bulletEnabled val="1"/>
        </dgm:presLayoutVars>
      </dgm:prSet>
      <dgm:spPr/>
    </dgm:pt>
    <dgm:pt modelId="{5A06A2F8-E67D-8E4B-BB4D-4AD3B9126A6A}" type="pres">
      <dgm:prSet presAssocID="{286F0771-8B48-4C8F-B73C-E87AE4D45516}" presName="spacer" presStyleCnt="0"/>
      <dgm:spPr/>
    </dgm:pt>
    <dgm:pt modelId="{213CEAEF-EFC5-764A-BB9C-CE284FA123F7}" type="pres">
      <dgm:prSet presAssocID="{FB7691EA-82E8-4365-9D68-62360D7D0EC7}" presName="parentText" presStyleLbl="node1" presStyleIdx="2" presStyleCnt="6">
        <dgm:presLayoutVars>
          <dgm:chMax val="0"/>
          <dgm:bulletEnabled val="1"/>
        </dgm:presLayoutVars>
      </dgm:prSet>
      <dgm:spPr/>
    </dgm:pt>
    <dgm:pt modelId="{6030A910-4D95-164E-800A-0EAA30D8C527}" type="pres">
      <dgm:prSet presAssocID="{50A14F7C-07AC-48D6-BEB2-3BB241333DB4}" presName="spacer" presStyleCnt="0"/>
      <dgm:spPr/>
    </dgm:pt>
    <dgm:pt modelId="{A9CE33A0-FC88-2445-8E81-55D28AEE24BA}" type="pres">
      <dgm:prSet presAssocID="{D972DA19-3919-4AC1-80B2-E63AD1E5CA4E}" presName="parentText" presStyleLbl="node1" presStyleIdx="3" presStyleCnt="6">
        <dgm:presLayoutVars>
          <dgm:chMax val="0"/>
          <dgm:bulletEnabled val="1"/>
        </dgm:presLayoutVars>
      </dgm:prSet>
      <dgm:spPr/>
    </dgm:pt>
    <dgm:pt modelId="{77FA1EF6-B779-514A-B3CE-5EA9A4CB76A0}" type="pres">
      <dgm:prSet presAssocID="{193A726B-17F4-4E3B-899F-2B2A09A62199}" presName="spacer" presStyleCnt="0"/>
      <dgm:spPr/>
    </dgm:pt>
    <dgm:pt modelId="{5DAB5FD0-FEF4-3C43-82BE-0F998AABBABD}" type="pres">
      <dgm:prSet presAssocID="{EA3287E3-2A39-4D3D-A4C7-E9289D444C6C}" presName="parentText" presStyleLbl="node1" presStyleIdx="4" presStyleCnt="6">
        <dgm:presLayoutVars>
          <dgm:chMax val="0"/>
          <dgm:bulletEnabled val="1"/>
        </dgm:presLayoutVars>
      </dgm:prSet>
      <dgm:spPr/>
    </dgm:pt>
    <dgm:pt modelId="{F6B62861-41FB-B542-8DC7-5B5FDA57231B}" type="pres">
      <dgm:prSet presAssocID="{23CA4716-9762-4987-BEE2-9BD77D45094D}" presName="spacer" presStyleCnt="0"/>
      <dgm:spPr/>
    </dgm:pt>
    <dgm:pt modelId="{913C0ECA-2903-CB49-8D30-9B5622911B73}" type="pres">
      <dgm:prSet presAssocID="{ED553DEE-5F84-444F-9A52-561B333D910B}" presName="parentText" presStyleLbl="node1" presStyleIdx="5" presStyleCnt="6">
        <dgm:presLayoutVars>
          <dgm:chMax val="0"/>
          <dgm:bulletEnabled val="1"/>
        </dgm:presLayoutVars>
      </dgm:prSet>
      <dgm:spPr/>
    </dgm:pt>
  </dgm:ptLst>
  <dgm:cxnLst>
    <dgm:cxn modelId="{8E480F00-8B2F-4568-BA3B-FE9868064093}" srcId="{5CB6E6D1-9307-4024-AB17-425EBB232BC5}" destId="{D972DA19-3919-4AC1-80B2-E63AD1E5CA4E}" srcOrd="3" destOrd="0" parTransId="{C236C91A-4ADC-43B1-B56D-EA076FBF58AD}" sibTransId="{193A726B-17F4-4E3B-899F-2B2A09A62199}"/>
    <dgm:cxn modelId="{5CFE2C22-6A37-AB42-94EA-B3B6C71E19E6}" type="presOf" srcId="{EA3287E3-2A39-4D3D-A4C7-E9289D444C6C}" destId="{5DAB5FD0-FEF4-3C43-82BE-0F998AABBABD}" srcOrd="0" destOrd="0" presId="urn:microsoft.com/office/officeart/2005/8/layout/vList2"/>
    <dgm:cxn modelId="{DD0F3822-924F-5745-A3E6-C862692E2907}" type="presOf" srcId="{D972DA19-3919-4AC1-80B2-E63AD1E5CA4E}" destId="{A9CE33A0-FC88-2445-8E81-55D28AEE24BA}" srcOrd="0" destOrd="0" presId="urn:microsoft.com/office/officeart/2005/8/layout/vList2"/>
    <dgm:cxn modelId="{9A292863-3673-4D36-87CF-ECC23A22367D}" srcId="{5CB6E6D1-9307-4024-AB17-425EBB232BC5}" destId="{471549F5-08D4-42E4-8085-FE61E31906F0}" srcOrd="0" destOrd="0" parTransId="{8EB09F08-D12F-45AB-8D23-D20105F5F3EE}" sibTransId="{21647815-D3FC-4940-BEA4-5ADB7CA5B71E}"/>
    <dgm:cxn modelId="{4EBEA243-CE84-473D-9044-26005E3A6F45}" srcId="{5CB6E6D1-9307-4024-AB17-425EBB232BC5}" destId="{EA3287E3-2A39-4D3D-A4C7-E9289D444C6C}" srcOrd="4" destOrd="0" parTransId="{E05B07B7-51BA-48B8-AACF-320DDD986AE6}" sibTransId="{23CA4716-9762-4987-BEE2-9BD77D45094D}"/>
    <dgm:cxn modelId="{8F1CC845-C904-AD42-A98B-FC283BCF987A}" type="presOf" srcId="{FADF173D-A77A-4757-A768-E89044E36EEF}" destId="{E3DF8571-2E47-9741-AC38-720EC696CA67}" srcOrd="0" destOrd="0" presId="urn:microsoft.com/office/officeart/2005/8/layout/vList2"/>
    <dgm:cxn modelId="{CD2AB274-7E7B-374A-9C5D-612526E5EE22}" type="presOf" srcId="{471549F5-08D4-42E4-8085-FE61E31906F0}" destId="{29DA86AD-EA58-B040-9A37-7392EA9BF199}" srcOrd="0" destOrd="0" presId="urn:microsoft.com/office/officeart/2005/8/layout/vList2"/>
    <dgm:cxn modelId="{0AA236A8-E5FD-B54F-B007-C0ACEDD5987C}" type="presOf" srcId="{5CB6E6D1-9307-4024-AB17-425EBB232BC5}" destId="{CDB1ECB9-B184-A541-9050-59FE88D70F65}" srcOrd="0" destOrd="0" presId="urn:microsoft.com/office/officeart/2005/8/layout/vList2"/>
    <dgm:cxn modelId="{6FB881B0-1718-C340-ABFD-549886470064}" type="presOf" srcId="{ED553DEE-5F84-444F-9A52-561B333D910B}" destId="{913C0ECA-2903-CB49-8D30-9B5622911B73}" srcOrd="0" destOrd="0" presId="urn:microsoft.com/office/officeart/2005/8/layout/vList2"/>
    <dgm:cxn modelId="{8D8CB7CB-8628-B046-BA72-A211A9A4CA04}" type="presOf" srcId="{FB7691EA-82E8-4365-9D68-62360D7D0EC7}" destId="{213CEAEF-EFC5-764A-BB9C-CE284FA123F7}" srcOrd="0" destOrd="0" presId="urn:microsoft.com/office/officeart/2005/8/layout/vList2"/>
    <dgm:cxn modelId="{7069C2D2-BB4E-4E3E-9B1C-799F0BC06E3A}" srcId="{5CB6E6D1-9307-4024-AB17-425EBB232BC5}" destId="{ED553DEE-5F84-444F-9A52-561B333D910B}" srcOrd="5" destOrd="0" parTransId="{0968BF9B-99C3-4A75-85BD-723FB0BF2D30}" sibTransId="{9038F9CB-38D0-494D-B66A-4AFD825B638F}"/>
    <dgm:cxn modelId="{88C7A8D5-AC5B-4F1E-9CE5-12BFC53B785A}" srcId="{5CB6E6D1-9307-4024-AB17-425EBB232BC5}" destId="{FB7691EA-82E8-4365-9D68-62360D7D0EC7}" srcOrd="2" destOrd="0" parTransId="{C230BE36-3217-4AFC-9D0F-872D3B3397FE}" sibTransId="{50A14F7C-07AC-48D6-BEB2-3BB241333DB4}"/>
    <dgm:cxn modelId="{39E264F6-125A-4FF2-8140-CCE5EF3B2CFC}" srcId="{5CB6E6D1-9307-4024-AB17-425EBB232BC5}" destId="{FADF173D-A77A-4757-A768-E89044E36EEF}" srcOrd="1" destOrd="0" parTransId="{64622549-937A-4A8F-B6A9-B3D1918706F7}" sibTransId="{286F0771-8B48-4C8F-B73C-E87AE4D45516}"/>
    <dgm:cxn modelId="{74BC23A7-4B37-E243-B2B6-0EE9DE30C1C8}" type="presParOf" srcId="{CDB1ECB9-B184-A541-9050-59FE88D70F65}" destId="{29DA86AD-EA58-B040-9A37-7392EA9BF199}" srcOrd="0" destOrd="0" presId="urn:microsoft.com/office/officeart/2005/8/layout/vList2"/>
    <dgm:cxn modelId="{876C03E1-E9EF-2441-8386-428BC9ECBA83}" type="presParOf" srcId="{CDB1ECB9-B184-A541-9050-59FE88D70F65}" destId="{6C02B880-8A52-BD4F-BABC-A5CF35844846}" srcOrd="1" destOrd="0" presId="urn:microsoft.com/office/officeart/2005/8/layout/vList2"/>
    <dgm:cxn modelId="{47B3C062-AC7C-274F-AC6F-C47E0EF89028}" type="presParOf" srcId="{CDB1ECB9-B184-A541-9050-59FE88D70F65}" destId="{E3DF8571-2E47-9741-AC38-720EC696CA67}" srcOrd="2" destOrd="0" presId="urn:microsoft.com/office/officeart/2005/8/layout/vList2"/>
    <dgm:cxn modelId="{806696B5-A832-CD41-805F-EB5FFD8D2EF0}" type="presParOf" srcId="{CDB1ECB9-B184-A541-9050-59FE88D70F65}" destId="{5A06A2F8-E67D-8E4B-BB4D-4AD3B9126A6A}" srcOrd="3" destOrd="0" presId="urn:microsoft.com/office/officeart/2005/8/layout/vList2"/>
    <dgm:cxn modelId="{15778D26-AF40-2646-B63C-29EF131FAFAB}" type="presParOf" srcId="{CDB1ECB9-B184-A541-9050-59FE88D70F65}" destId="{213CEAEF-EFC5-764A-BB9C-CE284FA123F7}" srcOrd="4" destOrd="0" presId="urn:microsoft.com/office/officeart/2005/8/layout/vList2"/>
    <dgm:cxn modelId="{402F7F83-476A-4348-8E59-D299AB4806EA}" type="presParOf" srcId="{CDB1ECB9-B184-A541-9050-59FE88D70F65}" destId="{6030A910-4D95-164E-800A-0EAA30D8C527}" srcOrd="5" destOrd="0" presId="urn:microsoft.com/office/officeart/2005/8/layout/vList2"/>
    <dgm:cxn modelId="{AEC025C5-DEC2-0C49-805D-9D33EF7950AD}" type="presParOf" srcId="{CDB1ECB9-B184-A541-9050-59FE88D70F65}" destId="{A9CE33A0-FC88-2445-8E81-55D28AEE24BA}" srcOrd="6" destOrd="0" presId="urn:microsoft.com/office/officeart/2005/8/layout/vList2"/>
    <dgm:cxn modelId="{65695ABA-F475-264B-831D-09FC0B411948}" type="presParOf" srcId="{CDB1ECB9-B184-A541-9050-59FE88D70F65}" destId="{77FA1EF6-B779-514A-B3CE-5EA9A4CB76A0}" srcOrd="7" destOrd="0" presId="urn:microsoft.com/office/officeart/2005/8/layout/vList2"/>
    <dgm:cxn modelId="{DA2CB0BC-26C9-CF4E-9B6F-B7B1C376294E}" type="presParOf" srcId="{CDB1ECB9-B184-A541-9050-59FE88D70F65}" destId="{5DAB5FD0-FEF4-3C43-82BE-0F998AABBABD}" srcOrd="8" destOrd="0" presId="urn:microsoft.com/office/officeart/2005/8/layout/vList2"/>
    <dgm:cxn modelId="{CFB0861E-06F6-494B-8AB9-EB11A7E4184B}" type="presParOf" srcId="{CDB1ECB9-B184-A541-9050-59FE88D70F65}" destId="{F6B62861-41FB-B542-8DC7-5B5FDA57231B}" srcOrd="9" destOrd="0" presId="urn:microsoft.com/office/officeart/2005/8/layout/vList2"/>
    <dgm:cxn modelId="{B781EEAB-1370-AD4D-9049-5E0E3BC088E9}" type="presParOf" srcId="{CDB1ECB9-B184-A541-9050-59FE88D70F65}" destId="{913C0ECA-2903-CB49-8D30-9B5622911B7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AEB2AB-546E-4594-9F28-E65D048F930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2A24E8D-2B78-4855-82F2-1A9FC0A32142}">
      <dgm:prSet/>
      <dgm:spPr/>
      <dgm:t>
        <a:bodyPr/>
        <a:lstStyle/>
        <a:p>
          <a:r>
            <a:rPr lang="en-US"/>
            <a:t>There should be consent from participants. This should be given on a voluntary basis and free from coercion.</a:t>
          </a:r>
        </a:p>
      </dgm:t>
    </dgm:pt>
    <dgm:pt modelId="{8A7A73D3-E4E3-4020-9321-5FF797AC46E8}" type="parTrans" cxnId="{6BBCD259-9876-4774-B618-28EF4BC78AF9}">
      <dgm:prSet/>
      <dgm:spPr/>
      <dgm:t>
        <a:bodyPr/>
        <a:lstStyle/>
        <a:p>
          <a:endParaRPr lang="en-US"/>
        </a:p>
      </dgm:t>
    </dgm:pt>
    <dgm:pt modelId="{42DAEB13-F1B5-4B9A-ADB3-B1140A3177E0}" type="sibTrans" cxnId="{6BBCD259-9876-4774-B618-28EF4BC78AF9}">
      <dgm:prSet/>
      <dgm:spPr/>
      <dgm:t>
        <a:bodyPr/>
        <a:lstStyle/>
        <a:p>
          <a:endParaRPr lang="en-US"/>
        </a:p>
      </dgm:t>
    </dgm:pt>
    <dgm:pt modelId="{A7293F7E-8F7E-47DD-8EB3-E6DB6CFFB21B}">
      <dgm:prSet/>
      <dgm:spPr/>
      <dgm:t>
        <a:bodyPr/>
        <a:lstStyle/>
        <a:p>
          <a:r>
            <a:rPr lang="en-US"/>
            <a:t>The Nazi war crimes forced participants into medical experimentation.</a:t>
          </a:r>
        </a:p>
      </dgm:t>
    </dgm:pt>
    <dgm:pt modelId="{8101D3E3-FA14-4872-A1CD-19F9D6310B24}" type="parTrans" cxnId="{4103DECD-1EAA-49C5-8B67-CEB50553B748}">
      <dgm:prSet/>
      <dgm:spPr/>
      <dgm:t>
        <a:bodyPr/>
        <a:lstStyle/>
        <a:p>
          <a:endParaRPr lang="en-US"/>
        </a:p>
      </dgm:t>
    </dgm:pt>
    <dgm:pt modelId="{171C746A-C6DD-4146-AC4F-C04934C1019C}" type="sibTrans" cxnId="{4103DECD-1EAA-49C5-8B67-CEB50553B748}">
      <dgm:prSet/>
      <dgm:spPr/>
      <dgm:t>
        <a:bodyPr/>
        <a:lstStyle/>
        <a:p>
          <a:endParaRPr lang="en-US"/>
        </a:p>
      </dgm:t>
    </dgm:pt>
    <dgm:pt modelId="{0876EDD8-6B63-45F8-BB53-4FDBBBAED1A5}">
      <dgm:prSet/>
      <dgm:spPr/>
      <dgm:t>
        <a:bodyPr/>
        <a:lstStyle/>
        <a:p>
          <a:r>
            <a:rPr lang="en-US" dirty="0"/>
            <a:t>There</a:t>
          </a:r>
          <a:r>
            <a:rPr lang="en-US" baseline="0" dirty="0"/>
            <a:t> are very rare occasions when informed consent may not be sought. Strict justification would be needed. </a:t>
          </a:r>
          <a:endParaRPr lang="en-US" dirty="0"/>
        </a:p>
      </dgm:t>
    </dgm:pt>
    <dgm:pt modelId="{198E9085-1368-4F59-98DB-6964310B2E11}" type="parTrans" cxnId="{0AE39411-B4C4-40D2-A6BD-5D303F79ABEF}">
      <dgm:prSet/>
      <dgm:spPr/>
      <dgm:t>
        <a:bodyPr/>
        <a:lstStyle/>
        <a:p>
          <a:endParaRPr lang="en-US"/>
        </a:p>
      </dgm:t>
    </dgm:pt>
    <dgm:pt modelId="{B1F71BA9-FDC4-4603-9974-9F7A5CBEA79A}" type="sibTrans" cxnId="{0AE39411-B4C4-40D2-A6BD-5D303F79ABEF}">
      <dgm:prSet/>
      <dgm:spPr/>
      <dgm:t>
        <a:bodyPr/>
        <a:lstStyle/>
        <a:p>
          <a:endParaRPr lang="en-US"/>
        </a:p>
      </dgm:t>
    </dgm:pt>
    <dgm:pt modelId="{8C8EA326-F461-4BA6-A0F7-C4BF729D77D4}" type="pres">
      <dgm:prSet presAssocID="{3CAEB2AB-546E-4594-9F28-E65D048F930C}" presName="linear" presStyleCnt="0">
        <dgm:presLayoutVars>
          <dgm:animLvl val="lvl"/>
          <dgm:resizeHandles val="exact"/>
        </dgm:presLayoutVars>
      </dgm:prSet>
      <dgm:spPr/>
    </dgm:pt>
    <dgm:pt modelId="{377600DF-3967-4804-A60D-ECB8E69B1269}" type="pres">
      <dgm:prSet presAssocID="{42A24E8D-2B78-4855-82F2-1A9FC0A32142}" presName="parentText" presStyleLbl="node1" presStyleIdx="0" presStyleCnt="3">
        <dgm:presLayoutVars>
          <dgm:chMax val="0"/>
          <dgm:bulletEnabled val="1"/>
        </dgm:presLayoutVars>
      </dgm:prSet>
      <dgm:spPr/>
    </dgm:pt>
    <dgm:pt modelId="{FD4ACEF9-EAAF-45CB-9722-1F7959F21BD7}" type="pres">
      <dgm:prSet presAssocID="{42DAEB13-F1B5-4B9A-ADB3-B1140A3177E0}" presName="spacer" presStyleCnt="0"/>
      <dgm:spPr/>
    </dgm:pt>
    <dgm:pt modelId="{B80D1132-AD32-432A-A43D-CE29E6CACAA4}" type="pres">
      <dgm:prSet presAssocID="{A7293F7E-8F7E-47DD-8EB3-E6DB6CFFB21B}" presName="parentText" presStyleLbl="node1" presStyleIdx="1" presStyleCnt="3">
        <dgm:presLayoutVars>
          <dgm:chMax val="0"/>
          <dgm:bulletEnabled val="1"/>
        </dgm:presLayoutVars>
      </dgm:prSet>
      <dgm:spPr/>
    </dgm:pt>
    <dgm:pt modelId="{DB5B540C-6A94-41B4-BDDF-6F9CC6EE34A8}" type="pres">
      <dgm:prSet presAssocID="{171C746A-C6DD-4146-AC4F-C04934C1019C}" presName="spacer" presStyleCnt="0"/>
      <dgm:spPr/>
    </dgm:pt>
    <dgm:pt modelId="{3F68C352-6C54-4900-B9D6-D41CB73445FE}" type="pres">
      <dgm:prSet presAssocID="{0876EDD8-6B63-45F8-BB53-4FDBBBAED1A5}" presName="parentText" presStyleLbl="node1" presStyleIdx="2" presStyleCnt="3">
        <dgm:presLayoutVars>
          <dgm:chMax val="0"/>
          <dgm:bulletEnabled val="1"/>
        </dgm:presLayoutVars>
      </dgm:prSet>
      <dgm:spPr/>
    </dgm:pt>
  </dgm:ptLst>
  <dgm:cxnLst>
    <dgm:cxn modelId="{0AE39411-B4C4-40D2-A6BD-5D303F79ABEF}" srcId="{3CAEB2AB-546E-4594-9F28-E65D048F930C}" destId="{0876EDD8-6B63-45F8-BB53-4FDBBBAED1A5}" srcOrd="2" destOrd="0" parTransId="{198E9085-1368-4F59-98DB-6964310B2E11}" sibTransId="{B1F71BA9-FDC4-4603-9974-9F7A5CBEA79A}"/>
    <dgm:cxn modelId="{C7C33A70-DFCA-4402-85DC-487EFC5510E7}" type="presOf" srcId="{3CAEB2AB-546E-4594-9F28-E65D048F930C}" destId="{8C8EA326-F461-4BA6-A0F7-C4BF729D77D4}" srcOrd="0" destOrd="0" presId="urn:microsoft.com/office/officeart/2005/8/layout/vList2"/>
    <dgm:cxn modelId="{85945252-2F4F-44BC-B862-BA03B2B764F6}" type="presOf" srcId="{42A24E8D-2B78-4855-82F2-1A9FC0A32142}" destId="{377600DF-3967-4804-A60D-ECB8E69B1269}" srcOrd="0" destOrd="0" presId="urn:microsoft.com/office/officeart/2005/8/layout/vList2"/>
    <dgm:cxn modelId="{DBBB4D55-6BF0-433F-B8CF-33F139FF1CC1}" type="presOf" srcId="{A7293F7E-8F7E-47DD-8EB3-E6DB6CFFB21B}" destId="{B80D1132-AD32-432A-A43D-CE29E6CACAA4}" srcOrd="0" destOrd="0" presId="urn:microsoft.com/office/officeart/2005/8/layout/vList2"/>
    <dgm:cxn modelId="{6BBCD259-9876-4774-B618-28EF4BC78AF9}" srcId="{3CAEB2AB-546E-4594-9F28-E65D048F930C}" destId="{42A24E8D-2B78-4855-82F2-1A9FC0A32142}" srcOrd="0" destOrd="0" parTransId="{8A7A73D3-E4E3-4020-9321-5FF797AC46E8}" sibTransId="{42DAEB13-F1B5-4B9A-ADB3-B1140A3177E0}"/>
    <dgm:cxn modelId="{47E230A1-501A-4618-B17A-B3CEDDC264E5}" type="presOf" srcId="{0876EDD8-6B63-45F8-BB53-4FDBBBAED1A5}" destId="{3F68C352-6C54-4900-B9D6-D41CB73445FE}" srcOrd="0" destOrd="0" presId="urn:microsoft.com/office/officeart/2005/8/layout/vList2"/>
    <dgm:cxn modelId="{4103DECD-1EAA-49C5-8B67-CEB50553B748}" srcId="{3CAEB2AB-546E-4594-9F28-E65D048F930C}" destId="{A7293F7E-8F7E-47DD-8EB3-E6DB6CFFB21B}" srcOrd="1" destOrd="0" parTransId="{8101D3E3-FA14-4872-A1CD-19F9D6310B24}" sibTransId="{171C746A-C6DD-4146-AC4F-C04934C1019C}"/>
    <dgm:cxn modelId="{D4BDAADC-C482-43CA-9836-1EA68F021DF1}" type="presParOf" srcId="{8C8EA326-F461-4BA6-A0F7-C4BF729D77D4}" destId="{377600DF-3967-4804-A60D-ECB8E69B1269}" srcOrd="0" destOrd="0" presId="urn:microsoft.com/office/officeart/2005/8/layout/vList2"/>
    <dgm:cxn modelId="{1A5179EC-FE5F-4E33-BA66-4A7287C340DF}" type="presParOf" srcId="{8C8EA326-F461-4BA6-A0F7-C4BF729D77D4}" destId="{FD4ACEF9-EAAF-45CB-9722-1F7959F21BD7}" srcOrd="1" destOrd="0" presId="urn:microsoft.com/office/officeart/2005/8/layout/vList2"/>
    <dgm:cxn modelId="{4877B28B-312A-4F16-B3BF-EA1D2F1C2B30}" type="presParOf" srcId="{8C8EA326-F461-4BA6-A0F7-C4BF729D77D4}" destId="{B80D1132-AD32-432A-A43D-CE29E6CACAA4}" srcOrd="2" destOrd="0" presId="urn:microsoft.com/office/officeart/2005/8/layout/vList2"/>
    <dgm:cxn modelId="{6F9F7C89-C443-4350-BD2E-6075E9165F03}" type="presParOf" srcId="{8C8EA326-F461-4BA6-A0F7-C4BF729D77D4}" destId="{DB5B540C-6A94-41B4-BDDF-6F9CC6EE34A8}" srcOrd="3" destOrd="0" presId="urn:microsoft.com/office/officeart/2005/8/layout/vList2"/>
    <dgm:cxn modelId="{52AD12C3-4FF9-4325-B67E-63FD86A03ED9}" type="presParOf" srcId="{8C8EA326-F461-4BA6-A0F7-C4BF729D77D4}" destId="{3F68C352-6C54-4900-B9D6-D41CB73445F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DDA5CD-9DB6-4F11-ACB8-E4D407C38F9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5EBA1D2-2DD3-4CBD-9ACD-7F866308A8E3}">
      <dgm:prSet/>
      <dgm:spPr/>
      <dgm:t>
        <a:bodyPr/>
        <a:lstStyle/>
        <a:p>
          <a:r>
            <a:rPr lang="en-US" dirty="0"/>
            <a:t>Deception can occur if you present your study as something other than it is. The Tuskegee Syphilis Study and Milgram studies being classic examples.</a:t>
          </a:r>
        </a:p>
      </dgm:t>
    </dgm:pt>
    <dgm:pt modelId="{B544C2A1-66E5-409E-9D6C-0A59CD7991F2}" type="parTrans" cxnId="{1734B9E5-586A-49E8-A5ED-D6B2102C8E89}">
      <dgm:prSet/>
      <dgm:spPr/>
      <dgm:t>
        <a:bodyPr/>
        <a:lstStyle/>
        <a:p>
          <a:endParaRPr lang="en-US"/>
        </a:p>
      </dgm:t>
    </dgm:pt>
    <dgm:pt modelId="{1E92D168-93F2-4279-915C-07DA08247D43}" type="sibTrans" cxnId="{1734B9E5-586A-49E8-A5ED-D6B2102C8E89}">
      <dgm:prSet/>
      <dgm:spPr/>
      <dgm:t>
        <a:bodyPr/>
        <a:lstStyle/>
        <a:p>
          <a:endParaRPr lang="en-US"/>
        </a:p>
      </dgm:t>
    </dgm:pt>
    <dgm:pt modelId="{29E94313-5616-4876-9731-6D843581D9EF}">
      <dgm:prSet/>
      <dgm:spPr/>
      <dgm:t>
        <a:bodyPr/>
        <a:lstStyle/>
        <a:p>
          <a:r>
            <a:rPr lang="en-US" dirty="0"/>
            <a:t>Deception may also occur if researchers falsify data, </a:t>
          </a:r>
          <a:r>
            <a:rPr lang="en-US" dirty="0" err="1"/>
            <a:t>plagiarise</a:t>
          </a:r>
          <a:r>
            <a:rPr lang="en-US" dirty="0"/>
            <a:t> or even omit results if it disproves/proves their initial aim.</a:t>
          </a:r>
        </a:p>
      </dgm:t>
    </dgm:pt>
    <dgm:pt modelId="{49BBA914-780F-4E43-B526-6813F899D456}" type="parTrans" cxnId="{911FCCA3-BEF9-4F58-8FCA-05CDB9094B5B}">
      <dgm:prSet/>
      <dgm:spPr/>
      <dgm:t>
        <a:bodyPr/>
        <a:lstStyle/>
        <a:p>
          <a:endParaRPr lang="en-US"/>
        </a:p>
      </dgm:t>
    </dgm:pt>
    <dgm:pt modelId="{FECF88A4-CF13-484D-B43B-5C369775BC4B}" type="sibTrans" cxnId="{911FCCA3-BEF9-4F58-8FCA-05CDB9094B5B}">
      <dgm:prSet/>
      <dgm:spPr/>
      <dgm:t>
        <a:bodyPr/>
        <a:lstStyle/>
        <a:p>
          <a:endParaRPr lang="en-US"/>
        </a:p>
      </dgm:t>
    </dgm:pt>
    <dgm:pt modelId="{402C5756-3826-4905-8A8C-A71249C46D2F}" type="pres">
      <dgm:prSet presAssocID="{C6DDA5CD-9DB6-4F11-ACB8-E4D407C38F91}" presName="linear" presStyleCnt="0">
        <dgm:presLayoutVars>
          <dgm:animLvl val="lvl"/>
          <dgm:resizeHandles val="exact"/>
        </dgm:presLayoutVars>
      </dgm:prSet>
      <dgm:spPr/>
    </dgm:pt>
    <dgm:pt modelId="{D565B6EC-A992-4179-BE27-91EDBCE3B2E0}" type="pres">
      <dgm:prSet presAssocID="{85EBA1D2-2DD3-4CBD-9ACD-7F866308A8E3}" presName="parentText" presStyleLbl="node1" presStyleIdx="0" presStyleCnt="2">
        <dgm:presLayoutVars>
          <dgm:chMax val="0"/>
          <dgm:bulletEnabled val="1"/>
        </dgm:presLayoutVars>
      </dgm:prSet>
      <dgm:spPr/>
    </dgm:pt>
    <dgm:pt modelId="{342ACBB7-A36F-4B02-B2CD-D7ABA2F5E78C}" type="pres">
      <dgm:prSet presAssocID="{1E92D168-93F2-4279-915C-07DA08247D43}" presName="spacer" presStyleCnt="0"/>
      <dgm:spPr/>
    </dgm:pt>
    <dgm:pt modelId="{A968ED50-B70D-4178-9914-4978F4C9E9C8}" type="pres">
      <dgm:prSet presAssocID="{29E94313-5616-4876-9731-6D843581D9EF}" presName="parentText" presStyleLbl="node1" presStyleIdx="1" presStyleCnt="2">
        <dgm:presLayoutVars>
          <dgm:chMax val="0"/>
          <dgm:bulletEnabled val="1"/>
        </dgm:presLayoutVars>
      </dgm:prSet>
      <dgm:spPr/>
    </dgm:pt>
  </dgm:ptLst>
  <dgm:cxnLst>
    <dgm:cxn modelId="{4308802C-1B9F-4EB4-A9AD-4F7131E400B9}" type="presOf" srcId="{C6DDA5CD-9DB6-4F11-ACB8-E4D407C38F91}" destId="{402C5756-3826-4905-8A8C-A71249C46D2F}" srcOrd="0" destOrd="0" presId="urn:microsoft.com/office/officeart/2005/8/layout/vList2"/>
    <dgm:cxn modelId="{8A857A36-C6E3-4CBB-A423-B49AD81B40BC}" type="presOf" srcId="{29E94313-5616-4876-9731-6D843581D9EF}" destId="{A968ED50-B70D-4178-9914-4978F4C9E9C8}" srcOrd="0" destOrd="0" presId="urn:microsoft.com/office/officeart/2005/8/layout/vList2"/>
    <dgm:cxn modelId="{6C0EF68B-5E71-45E9-9A0C-88014D9F8068}" type="presOf" srcId="{85EBA1D2-2DD3-4CBD-9ACD-7F866308A8E3}" destId="{D565B6EC-A992-4179-BE27-91EDBCE3B2E0}" srcOrd="0" destOrd="0" presId="urn:microsoft.com/office/officeart/2005/8/layout/vList2"/>
    <dgm:cxn modelId="{911FCCA3-BEF9-4F58-8FCA-05CDB9094B5B}" srcId="{C6DDA5CD-9DB6-4F11-ACB8-E4D407C38F91}" destId="{29E94313-5616-4876-9731-6D843581D9EF}" srcOrd="1" destOrd="0" parTransId="{49BBA914-780F-4E43-B526-6813F899D456}" sibTransId="{FECF88A4-CF13-484D-B43B-5C369775BC4B}"/>
    <dgm:cxn modelId="{1734B9E5-586A-49E8-A5ED-D6B2102C8E89}" srcId="{C6DDA5CD-9DB6-4F11-ACB8-E4D407C38F91}" destId="{85EBA1D2-2DD3-4CBD-9ACD-7F866308A8E3}" srcOrd="0" destOrd="0" parTransId="{B544C2A1-66E5-409E-9D6C-0A59CD7991F2}" sibTransId="{1E92D168-93F2-4279-915C-07DA08247D43}"/>
    <dgm:cxn modelId="{8CE8C643-5753-44D6-9320-3CE870F945BF}" type="presParOf" srcId="{402C5756-3826-4905-8A8C-A71249C46D2F}" destId="{D565B6EC-A992-4179-BE27-91EDBCE3B2E0}" srcOrd="0" destOrd="0" presId="urn:microsoft.com/office/officeart/2005/8/layout/vList2"/>
    <dgm:cxn modelId="{5AFE46C6-D1F8-4DDE-8C86-F5E4E772843D}" type="presParOf" srcId="{402C5756-3826-4905-8A8C-A71249C46D2F}" destId="{342ACBB7-A36F-4B02-B2CD-D7ABA2F5E78C}" srcOrd="1" destOrd="0" presId="urn:microsoft.com/office/officeart/2005/8/layout/vList2"/>
    <dgm:cxn modelId="{6BB13144-5CE5-4DF0-80DC-574FBBDD50EC}" type="presParOf" srcId="{402C5756-3826-4905-8A8C-A71249C46D2F}" destId="{A968ED50-B70D-4178-9914-4978F4C9E9C8}"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C25DB9-D3C0-4884-B292-4EF5A19D9571}"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E747378B-0D90-4396-B4D4-7695020230B7}">
      <dgm:prSet/>
      <dgm:spPr/>
      <dgm:t>
        <a:bodyPr/>
        <a:lstStyle/>
        <a:p>
          <a:r>
            <a:rPr lang="en-US"/>
            <a:t>This study deliberately lied to its participants and prevented them from getting actual treatment. Penicillin had become available shortly after it started.</a:t>
          </a:r>
        </a:p>
      </dgm:t>
    </dgm:pt>
    <dgm:pt modelId="{8BC27176-D481-434F-8D52-2057401FC448}" type="parTrans" cxnId="{6E546239-A5BD-45D1-A721-C63852442FBD}">
      <dgm:prSet/>
      <dgm:spPr/>
      <dgm:t>
        <a:bodyPr/>
        <a:lstStyle/>
        <a:p>
          <a:endParaRPr lang="en-US"/>
        </a:p>
      </dgm:t>
    </dgm:pt>
    <dgm:pt modelId="{712423D0-54F3-459E-8477-700A42D10AA9}" type="sibTrans" cxnId="{6E546239-A5BD-45D1-A721-C63852442FBD}">
      <dgm:prSet/>
      <dgm:spPr/>
      <dgm:t>
        <a:bodyPr/>
        <a:lstStyle/>
        <a:p>
          <a:endParaRPr lang="en-US"/>
        </a:p>
      </dgm:t>
    </dgm:pt>
    <dgm:pt modelId="{6279CB79-3A8C-4CCD-A690-6E57DEC27440}">
      <dgm:prSet/>
      <dgm:spPr/>
      <dgm:t>
        <a:bodyPr/>
        <a:lstStyle/>
        <a:p>
          <a:r>
            <a:rPr lang="en-US" dirty="0"/>
            <a:t>The men in the study were told they were receiving the treatment for ‘bad blood’. The health professionals wanted to investigate how full blown syphilis could affect people.</a:t>
          </a:r>
        </a:p>
      </dgm:t>
    </dgm:pt>
    <dgm:pt modelId="{D8CE62F9-59A0-4E61-917B-DC98F999B280}" type="parTrans" cxnId="{9526D192-E9D4-430D-BCC0-E92D17ACD691}">
      <dgm:prSet/>
      <dgm:spPr/>
      <dgm:t>
        <a:bodyPr/>
        <a:lstStyle/>
        <a:p>
          <a:endParaRPr lang="en-US"/>
        </a:p>
      </dgm:t>
    </dgm:pt>
    <dgm:pt modelId="{27F4929E-307E-4301-B176-44AD93F0C109}" type="sibTrans" cxnId="{9526D192-E9D4-430D-BCC0-E92D17ACD691}">
      <dgm:prSet/>
      <dgm:spPr/>
      <dgm:t>
        <a:bodyPr/>
        <a:lstStyle/>
        <a:p>
          <a:endParaRPr lang="en-US"/>
        </a:p>
      </dgm:t>
    </dgm:pt>
    <dgm:pt modelId="{D42BBCBA-380F-48E9-B856-C4CA07FA2E63}">
      <dgm:prSet/>
      <dgm:spPr/>
      <dgm:t>
        <a:bodyPr/>
        <a:lstStyle/>
        <a:p>
          <a:r>
            <a:rPr lang="en-US" dirty="0"/>
            <a:t>Therefore, it physically harmed, deceived and violated their right to consent. The study was stopped in 1973 due to national outcry. It did not adhere to any ethical principles.</a:t>
          </a:r>
        </a:p>
      </dgm:t>
    </dgm:pt>
    <dgm:pt modelId="{04855575-28C8-485D-84B0-EDAE9FF504BC}" type="parTrans" cxnId="{A771D609-13D2-4E25-A761-CF478B93ADCB}">
      <dgm:prSet/>
      <dgm:spPr/>
      <dgm:t>
        <a:bodyPr/>
        <a:lstStyle/>
        <a:p>
          <a:endParaRPr lang="en-US"/>
        </a:p>
      </dgm:t>
    </dgm:pt>
    <dgm:pt modelId="{91134363-D6E4-4CAF-8435-F352946FFE4F}" type="sibTrans" cxnId="{A771D609-13D2-4E25-A761-CF478B93ADCB}">
      <dgm:prSet/>
      <dgm:spPr/>
      <dgm:t>
        <a:bodyPr/>
        <a:lstStyle/>
        <a:p>
          <a:endParaRPr lang="en-US"/>
        </a:p>
      </dgm:t>
    </dgm:pt>
    <dgm:pt modelId="{7CFC9391-2B05-42C9-8861-0ED498907536}" type="pres">
      <dgm:prSet presAssocID="{34C25DB9-D3C0-4884-B292-4EF5A19D9571}" presName="vert0" presStyleCnt="0">
        <dgm:presLayoutVars>
          <dgm:dir/>
          <dgm:animOne val="branch"/>
          <dgm:animLvl val="lvl"/>
        </dgm:presLayoutVars>
      </dgm:prSet>
      <dgm:spPr/>
    </dgm:pt>
    <dgm:pt modelId="{75E42C94-E4BF-41A2-B0BE-22772691AA19}" type="pres">
      <dgm:prSet presAssocID="{E747378B-0D90-4396-B4D4-7695020230B7}" presName="thickLine" presStyleLbl="alignNode1" presStyleIdx="0" presStyleCnt="3"/>
      <dgm:spPr/>
    </dgm:pt>
    <dgm:pt modelId="{E2C992F2-446E-4711-A055-1BE7330552E0}" type="pres">
      <dgm:prSet presAssocID="{E747378B-0D90-4396-B4D4-7695020230B7}" presName="horz1" presStyleCnt="0"/>
      <dgm:spPr/>
    </dgm:pt>
    <dgm:pt modelId="{051C08A6-2848-4B93-8A05-FCFD6BF0A4D1}" type="pres">
      <dgm:prSet presAssocID="{E747378B-0D90-4396-B4D4-7695020230B7}" presName="tx1" presStyleLbl="revTx" presStyleIdx="0" presStyleCnt="3"/>
      <dgm:spPr/>
    </dgm:pt>
    <dgm:pt modelId="{3F6B7F7D-6A24-4239-A8A0-B867EBACF689}" type="pres">
      <dgm:prSet presAssocID="{E747378B-0D90-4396-B4D4-7695020230B7}" presName="vert1" presStyleCnt="0"/>
      <dgm:spPr/>
    </dgm:pt>
    <dgm:pt modelId="{B6C71B7E-E1C4-4305-8286-889AA5BE9464}" type="pres">
      <dgm:prSet presAssocID="{6279CB79-3A8C-4CCD-A690-6E57DEC27440}" presName="thickLine" presStyleLbl="alignNode1" presStyleIdx="1" presStyleCnt="3"/>
      <dgm:spPr/>
    </dgm:pt>
    <dgm:pt modelId="{C6BC6E12-C6FB-4711-A83A-659A274557D1}" type="pres">
      <dgm:prSet presAssocID="{6279CB79-3A8C-4CCD-A690-6E57DEC27440}" presName="horz1" presStyleCnt="0"/>
      <dgm:spPr/>
    </dgm:pt>
    <dgm:pt modelId="{840E37E6-57FE-4625-835A-9F350DB08F9D}" type="pres">
      <dgm:prSet presAssocID="{6279CB79-3A8C-4CCD-A690-6E57DEC27440}" presName="tx1" presStyleLbl="revTx" presStyleIdx="1" presStyleCnt="3"/>
      <dgm:spPr/>
    </dgm:pt>
    <dgm:pt modelId="{87E4164F-6ED6-43DE-B0F4-F02BBA1DFD2E}" type="pres">
      <dgm:prSet presAssocID="{6279CB79-3A8C-4CCD-A690-6E57DEC27440}" presName="vert1" presStyleCnt="0"/>
      <dgm:spPr/>
    </dgm:pt>
    <dgm:pt modelId="{453ABC0A-28D1-403C-A775-8447EE0E7383}" type="pres">
      <dgm:prSet presAssocID="{D42BBCBA-380F-48E9-B856-C4CA07FA2E63}" presName="thickLine" presStyleLbl="alignNode1" presStyleIdx="2" presStyleCnt="3"/>
      <dgm:spPr/>
    </dgm:pt>
    <dgm:pt modelId="{B115DEDC-78CF-4615-A035-C299286E7612}" type="pres">
      <dgm:prSet presAssocID="{D42BBCBA-380F-48E9-B856-C4CA07FA2E63}" presName="horz1" presStyleCnt="0"/>
      <dgm:spPr/>
    </dgm:pt>
    <dgm:pt modelId="{2F45D9AA-36FE-419F-B3C8-A891D527D34E}" type="pres">
      <dgm:prSet presAssocID="{D42BBCBA-380F-48E9-B856-C4CA07FA2E63}" presName="tx1" presStyleLbl="revTx" presStyleIdx="2" presStyleCnt="3"/>
      <dgm:spPr/>
    </dgm:pt>
    <dgm:pt modelId="{D410AFA7-7AF8-4193-AA26-F53D5CE9CF64}" type="pres">
      <dgm:prSet presAssocID="{D42BBCBA-380F-48E9-B856-C4CA07FA2E63}" presName="vert1" presStyleCnt="0"/>
      <dgm:spPr/>
    </dgm:pt>
  </dgm:ptLst>
  <dgm:cxnLst>
    <dgm:cxn modelId="{A771D609-13D2-4E25-A761-CF478B93ADCB}" srcId="{34C25DB9-D3C0-4884-B292-4EF5A19D9571}" destId="{D42BBCBA-380F-48E9-B856-C4CA07FA2E63}" srcOrd="2" destOrd="0" parTransId="{04855575-28C8-485D-84B0-EDAE9FF504BC}" sibTransId="{91134363-D6E4-4CAF-8435-F352946FFE4F}"/>
    <dgm:cxn modelId="{6E546239-A5BD-45D1-A721-C63852442FBD}" srcId="{34C25DB9-D3C0-4884-B292-4EF5A19D9571}" destId="{E747378B-0D90-4396-B4D4-7695020230B7}" srcOrd="0" destOrd="0" parTransId="{8BC27176-D481-434F-8D52-2057401FC448}" sibTransId="{712423D0-54F3-459E-8477-700A42D10AA9}"/>
    <dgm:cxn modelId="{7798E972-4530-4ADA-95E0-D35A74A314D6}" type="presOf" srcId="{34C25DB9-D3C0-4884-B292-4EF5A19D9571}" destId="{7CFC9391-2B05-42C9-8861-0ED498907536}" srcOrd="0" destOrd="0" presId="urn:microsoft.com/office/officeart/2008/layout/LinedList"/>
    <dgm:cxn modelId="{9526D192-E9D4-430D-BCC0-E92D17ACD691}" srcId="{34C25DB9-D3C0-4884-B292-4EF5A19D9571}" destId="{6279CB79-3A8C-4CCD-A690-6E57DEC27440}" srcOrd="1" destOrd="0" parTransId="{D8CE62F9-59A0-4E61-917B-DC98F999B280}" sibTransId="{27F4929E-307E-4301-B176-44AD93F0C109}"/>
    <dgm:cxn modelId="{E0C1A5A9-E88A-457D-820A-0CA51A536BC2}" type="presOf" srcId="{6279CB79-3A8C-4CCD-A690-6E57DEC27440}" destId="{840E37E6-57FE-4625-835A-9F350DB08F9D}" srcOrd="0" destOrd="0" presId="urn:microsoft.com/office/officeart/2008/layout/LinedList"/>
    <dgm:cxn modelId="{51D617B5-5EC8-4C85-A945-8F12A8AA0185}" type="presOf" srcId="{D42BBCBA-380F-48E9-B856-C4CA07FA2E63}" destId="{2F45D9AA-36FE-419F-B3C8-A891D527D34E}" srcOrd="0" destOrd="0" presId="urn:microsoft.com/office/officeart/2008/layout/LinedList"/>
    <dgm:cxn modelId="{1222C3E5-1731-4F11-B39D-AF889EBC0B5D}" type="presOf" srcId="{E747378B-0D90-4396-B4D4-7695020230B7}" destId="{051C08A6-2848-4B93-8A05-FCFD6BF0A4D1}" srcOrd="0" destOrd="0" presId="urn:microsoft.com/office/officeart/2008/layout/LinedList"/>
    <dgm:cxn modelId="{D5ECB9AD-6D68-4EFC-BF78-D115E5FD3E9A}" type="presParOf" srcId="{7CFC9391-2B05-42C9-8861-0ED498907536}" destId="{75E42C94-E4BF-41A2-B0BE-22772691AA19}" srcOrd="0" destOrd="0" presId="urn:microsoft.com/office/officeart/2008/layout/LinedList"/>
    <dgm:cxn modelId="{E0E77F1E-D440-440A-91BC-101B6335FF6A}" type="presParOf" srcId="{7CFC9391-2B05-42C9-8861-0ED498907536}" destId="{E2C992F2-446E-4711-A055-1BE7330552E0}" srcOrd="1" destOrd="0" presId="urn:microsoft.com/office/officeart/2008/layout/LinedList"/>
    <dgm:cxn modelId="{8DB6F136-C879-4270-B89E-40403BEDF768}" type="presParOf" srcId="{E2C992F2-446E-4711-A055-1BE7330552E0}" destId="{051C08A6-2848-4B93-8A05-FCFD6BF0A4D1}" srcOrd="0" destOrd="0" presId="urn:microsoft.com/office/officeart/2008/layout/LinedList"/>
    <dgm:cxn modelId="{C089AE70-4145-4FF6-973F-1275E70281A2}" type="presParOf" srcId="{E2C992F2-446E-4711-A055-1BE7330552E0}" destId="{3F6B7F7D-6A24-4239-A8A0-B867EBACF689}" srcOrd="1" destOrd="0" presId="urn:microsoft.com/office/officeart/2008/layout/LinedList"/>
    <dgm:cxn modelId="{7299D3F6-860E-4673-B29F-BF2BD14D2327}" type="presParOf" srcId="{7CFC9391-2B05-42C9-8861-0ED498907536}" destId="{B6C71B7E-E1C4-4305-8286-889AA5BE9464}" srcOrd="2" destOrd="0" presId="urn:microsoft.com/office/officeart/2008/layout/LinedList"/>
    <dgm:cxn modelId="{2AE0E2A0-6E3A-41A8-AFB9-04F142AC5A79}" type="presParOf" srcId="{7CFC9391-2B05-42C9-8861-0ED498907536}" destId="{C6BC6E12-C6FB-4711-A83A-659A274557D1}" srcOrd="3" destOrd="0" presId="urn:microsoft.com/office/officeart/2008/layout/LinedList"/>
    <dgm:cxn modelId="{F9816003-0428-45BB-A2FA-A7A9BB2A0AC0}" type="presParOf" srcId="{C6BC6E12-C6FB-4711-A83A-659A274557D1}" destId="{840E37E6-57FE-4625-835A-9F350DB08F9D}" srcOrd="0" destOrd="0" presId="urn:microsoft.com/office/officeart/2008/layout/LinedList"/>
    <dgm:cxn modelId="{D9EF2CC3-8E0C-4ECD-95AD-6C74870BA148}" type="presParOf" srcId="{C6BC6E12-C6FB-4711-A83A-659A274557D1}" destId="{87E4164F-6ED6-43DE-B0F4-F02BBA1DFD2E}" srcOrd="1" destOrd="0" presId="urn:microsoft.com/office/officeart/2008/layout/LinedList"/>
    <dgm:cxn modelId="{5EBC4318-812C-41DB-8525-A4426F0AC406}" type="presParOf" srcId="{7CFC9391-2B05-42C9-8861-0ED498907536}" destId="{453ABC0A-28D1-403C-A775-8447EE0E7383}" srcOrd="4" destOrd="0" presId="urn:microsoft.com/office/officeart/2008/layout/LinedList"/>
    <dgm:cxn modelId="{B50801B5-BBE0-4628-88AF-E3E559C1BCEA}" type="presParOf" srcId="{7CFC9391-2B05-42C9-8861-0ED498907536}" destId="{B115DEDC-78CF-4615-A035-C299286E7612}" srcOrd="5" destOrd="0" presId="urn:microsoft.com/office/officeart/2008/layout/LinedList"/>
    <dgm:cxn modelId="{474C0319-A7DE-4375-86B4-29D967EF485F}" type="presParOf" srcId="{B115DEDC-78CF-4615-A035-C299286E7612}" destId="{2F45D9AA-36FE-419F-B3C8-A891D527D34E}" srcOrd="0" destOrd="0" presId="urn:microsoft.com/office/officeart/2008/layout/LinedList"/>
    <dgm:cxn modelId="{67FCDDF4-8FB9-4409-BD97-1ADF98DEA9EC}" type="presParOf" srcId="{B115DEDC-78CF-4615-A035-C299286E7612}" destId="{D410AFA7-7AF8-4193-AA26-F53D5CE9CF6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1FD5D0-C15C-4D71-8DD8-99669558E14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B16B94C-5D37-40BF-992D-3FD9C16BBF85}">
      <dgm:prSet/>
      <dgm:spPr/>
      <dgm:t>
        <a:bodyPr/>
        <a:lstStyle/>
        <a:p>
          <a:r>
            <a:rPr lang="en-US"/>
            <a:t>Covert research may invade a person's privacy.</a:t>
          </a:r>
        </a:p>
      </dgm:t>
    </dgm:pt>
    <dgm:pt modelId="{9FAEB040-888D-431B-883F-05ACA141EA2E}" type="parTrans" cxnId="{66034DC5-320E-4D9A-8A44-D26A10F36506}">
      <dgm:prSet/>
      <dgm:spPr/>
      <dgm:t>
        <a:bodyPr/>
        <a:lstStyle/>
        <a:p>
          <a:endParaRPr lang="en-US"/>
        </a:p>
      </dgm:t>
    </dgm:pt>
    <dgm:pt modelId="{E87770F9-E60A-44BC-9F8D-E3476C181516}" type="sibTrans" cxnId="{66034DC5-320E-4D9A-8A44-D26A10F36506}">
      <dgm:prSet/>
      <dgm:spPr/>
      <dgm:t>
        <a:bodyPr/>
        <a:lstStyle/>
        <a:p>
          <a:endParaRPr lang="en-US"/>
        </a:p>
      </dgm:t>
    </dgm:pt>
    <dgm:pt modelId="{DEB7DBD8-832D-497E-956E-DA34E648E3B0}">
      <dgm:prSet/>
      <dgm:spPr/>
      <dgm:t>
        <a:bodyPr/>
        <a:lstStyle/>
        <a:p>
          <a:r>
            <a:rPr lang="en-US"/>
            <a:t>One US study that was criticised was by a woman who pretended to be a prostitute in a brothel to see what it was like for the women that worked there. She would observe the women being selected by visiting men and interview them afterwards.</a:t>
          </a:r>
        </a:p>
      </dgm:t>
    </dgm:pt>
    <dgm:pt modelId="{15D3BEFC-7C73-43FE-85FA-06D1816D6DD2}" type="parTrans" cxnId="{0B17D074-F31E-4D7F-B6AA-BB4F235F14D4}">
      <dgm:prSet/>
      <dgm:spPr/>
      <dgm:t>
        <a:bodyPr/>
        <a:lstStyle/>
        <a:p>
          <a:endParaRPr lang="en-US"/>
        </a:p>
      </dgm:t>
    </dgm:pt>
    <dgm:pt modelId="{C78384FF-FCF9-4504-8E30-82F83D4FEBB4}" type="sibTrans" cxnId="{0B17D074-F31E-4D7F-B6AA-BB4F235F14D4}">
      <dgm:prSet/>
      <dgm:spPr/>
      <dgm:t>
        <a:bodyPr/>
        <a:lstStyle/>
        <a:p>
          <a:endParaRPr lang="en-US"/>
        </a:p>
      </dgm:t>
    </dgm:pt>
    <dgm:pt modelId="{7113060C-B6F8-431A-91B3-F13FDAC57467}">
      <dgm:prSet/>
      <dgm:spPr/>
      <dgm:t>
        <a:bodyPr/>
        <a:lstStyle/>
        <a:p>
          <a:r>
            <a:rPr lang="en-US"/>
            <a:t>The manager of the brothel and women were aware of her status, but the 'johns' were not.</a:t>
          </a:r>
        </a:p>
      </dgm:t>
    </dgm:pt>
    <dgm:pt modelId="{820FFC31-3B11-4265-9FC6-F08F4974A8B6}" type="parTrans" cxnId="{1D5DD8FB-C4D5-4FDB-8F0F-54CA69047750}">
      <dgm:prSet/>
      <dgm:spPr/>
      <dgm:t>
        <a:bodyPr/>
        <a:lstStyle/>
        <a:p>
          <a:endParaRPr lang="en-US"/>
        </a:p>
      </dgm:t>
    </dgm:pt>
    <dgm:pt modelId="{CB1D02F3-E2FD-4DEE-9EA9-F2C480FDD9A4}" type="sibTrans" cxnId="{1D5DD8FB-C4D5-4FDB-8F0F-54CA69047750}">
      <dgm:prSet/>
      <dgm:spPr/>
      <dgm:t>
        <a:bodyPr/>
        <a:lstStyle/>
        <a:p>
          <a:endParaRPr lang="en-US"/>
        </a:p>
      </dgm:t>
    </dgm:pt>
    <dgm:pt modelId="{F4A68D14-89CC-40CB-BD48-A23EA72D3D32}">
      <dgm:prSet/>
      <dgm:spPr/>
      <dgm:t>
        <a:bodyPr/>
        <a:lstStyle/>
        <a:p>
          <a:r>
            <a:rPr lang="en-US"/>
            <a:t>She was criticised for not gaining their consent and potentially invading their privacy. However, they were not the sole purpose of the research. She did not keep any data on them. She was interviewing and observing the women only.</a:t>
          </a:r>
        </a:p>
      </dgm:t>
    </dgm:pt>
    <dgm:pt modelId="{06D5B68C-FE6E-485A-89D2-A871C9CEF8DB}" type="parTrans" cxnId="{B2BDA63E-1CFD-4879-8BB3-964492799FC1}">
      <dgm:prSet/>
      <dgm:spPr/>
      <dgm:t>
        <a:bodyPr/>
        <a:lstStyle/>
        <a:p>
          <a:endParaRPr lang="en-US"/>
        </a:p>
      </dgm:t>
    </dgm:pt>
    <dgm:pt modelId="{47D1AD3D-05EF-4505-82D9-D11C7DED8B8F}" type="sibTrans" cxnId="{B2BDA63E-1CFD-4879-8BB3-964492799FC1}">
      <dgm:prSet/>
      <dgm:spPr/>
      <dgm:t>
        <a:bodyPr/>
        <a:lstStyle/>
        <a:p>
          <a:endParaRPr lang="en-US"/>
        </a:p>
      </dgm:t>
    </dgm:pt>
    <dgm:pt modelId="{3540932C-5426-A644-8DA7-AD2853A9A46B}" type="pres">
      <dgm:prSet presAssocID="{851FD5D0-C15C-4D71-8DD8-99669558E14B}" presName="linear" presStyleCnt="0">
        <dgm:presLayoutVars>
          <dgm:animLvl val="lvl"/>
          <dgm:resizeHandles val="exact"/>
        </dgm:presLayoutVars>
      </dgm:prSet>
      <dgm:spPr/>
    </dgm:pt>
    <dgm:pt modelId="{CB6AAA14-0B68-B641-AB94-FF95606AA96E}" type="pres">
      <dgm:prSet presAssocID="{CB16B94C-5D37-40BF-992D-3FD9C16BBF85}" presName="parentText" presStyleLbl="node1" presStyleIdx="0" presStyleCnt="4">
        <dgm:presLayoutVars>
          <dgm:chMax val="0"/>
          <dgm:bulletEnabled val="1"/>
        </dgm:presLayoutVars>
      </dgm:prSet>
      <dgm:spPr/>
    </dgm:pt>
    <dgm:pt modelId="{DE1F5A81-755D-754D-BE73-CC3D079336F5}" type="pres">
      <dgm:prSet presAssocID="{E87770F9-E60A-44BC-9F8D-E3476C181516}" presName="spacer" presStyleCnt="0"/>
      <dgm:spPr/>
    </dgm:pt>
    <dgm:pt modelId="{882BCCD0-C728-D54F-BE5E-6ECC6AB07EC2}" type="pres">
      <dgm:prSet presAssocID="{DEB7DBD8-832D-497E-956E-DA34E648E3B0}" presName="parentText" presStyleLbl="node1" presStyleIdx="1" presStyleCnt="4">
        <dgm:presLayoutVars>
          <dgm:chMax val="0"/>
          <dgm:bulletEnabled val="1"/>
        </dgm:presLayoutVars>
      </dgm:prSet>
      <dgm:spPr/>
    </dgm:pt>
    <dgm:pt modelId="{692F4F3F-A06E-4B42-9A5D-A4AE1F19A551}" type="pres">
      <dgm:prSet presAssocID="{C78384FF-FCF9-4504-8E30-82F83D4FEBB4}" presName="spacer" presStyleCnt="0"/>
      <dgm:spPr/>
    </dgm:pt>
    <dgm:pt modelId="{242C7012-7721-D542-A4C3-D8632E36A751}" type="pres">
      <dgm:prSet presAssocID="{7113060C-B6F8-431A-91B3-F13FDAC57467}" presName="parentText" presStyleLbl="node1" presStyleIdx="2" presStyleCnt="4">
        <dgm:presLayoutVars>
          <dgm:chMax val="0"/>
          <dgm:bulletEnabled val="1"/>
        </dgm:presLayoutVars>
      </dgm:prSet>
      <dgm:spPr/>
    </dgm:pt>
    <dgm:pt modelId="{2FF06462-37A0-304A-8418-C7606AC46AE4}" type="pres">
      <dgm:prSet presAssocID="{CB1D02F3-E2FD-4DEE-9EA9-F2C480FDD9A4}" presName="spacer" presStyleCnt="0"/>
      <dgm:spPr/>
    </dgm:pt>
    <dgm:pt modelId="{75AA044D-0231-C44C-A8EE-FF06986766FF}" type="pres">
      <dgm:prSet presAssocID="{F4A68D14-89CC-40CB-BD48-A23EA72D3D32}" presName="parentText" presStyleLbl="node1" presStyleIdx="3" presStyleCnt="4">
        <dgm:presLayoutVars>
          <dgm:chMax val="0"/>
          <dgm:bulletEnabled val="1"/>
        </dgm:presLayoutVars>
      </dgm:prSet>
      <dgm:spPr/>
    </dgm:pt>
  </dgm:ptLst>
  <dgm:cxnLst>
    <dgm:cxn modelId="{DEE53406-CFA5-2C49-9274-26B015DC6A16}" type="presOf" srcId="{851FD5D0-C15C-4D71-8DD8-99669558E14B}" destId="{3540932C-5426-A644-8DA7-AD2853A9A46B}" srcOrd="0" destOrd="0" presId="urn:microsoft.com/office/officeart/2005/8/layout/vList2"/>
    <dgm:cxn modelId="{A1E66B0B-9948-BE46-943E-C9EE4C209202}" type="presOf" srcId="{F4A68D14-89CC-40CB-BD48-A23EA72D3D32}" destId="{75AA044D-0231-C44C-A8EE-FF06986766FF}" srcOrd="0" destOrd="0" presId="urn:microsoft.com/office/officeart/2005/8/layout/vList2"/>
    <dgm:cxn modelId="{B2BDA63E-1CFD-4879-8BB3-964492799FC1}" srcId="{851FD5D0-C15C-4D71-8DD8-99669558E14B}" destId="{F4A68D14-89CC-40CB-BD48-A23EA72D3D32}" srcOrd="3" destOrd="0" parTransId="{06D5B68C-FE6E-485A-89D2-A871C9CEF8DB}" sibTransId="{47D1AD3D-05EF-4505-82D9-D11C7DED8B8F}"/>
    <dgm:cxn modelId="{63D21145-88CF-9449-BF3A-E99583B09A14}" type="presOf" srcId="{7113060C-B6F8-431A-91B3-F13FDAC57467}" destId="{242C7012-7721-D542-A4C3-D8632E36A751}" srcOrd="0" destOrd="0" presId="urn:microsoft.com/office/officeart/2005/8/layout/vList2"/>
    <dgm:cxn modelId="{70D14245-30D6-CF41-BE8E-E66114E53E3B}" type="presOf" srcId="{CB16B94C-5D37-40BF-992D-3FD9C16BBF85}" destId="{CB6AAA14-0B68-B641-AB94-FF95606AA96E}" srcOrd="0" destOrd="0" presId="urn:microsoft.com/office/officeart/2005/8/layout/vList2"/>
    <dgm:cxn modelId="{49223E49-8D37-6A40-8E2C-354428DC9233}" type="presOf" srcId="{DEB7DBD8-832D-497E-956E-DA34E648E3B0}" destId="{882BCCD0-C728-D54F-BE5E-6ECC6AB07EC2}" srcOrd="0" destOrd="0" presId="urn:microsoft.com/office/officeart/2005/8/layout/vList2"/>
    <dgm:cxn modelId="{0B17D074-F31E-4D7F-B6AA-BB4F235F14D4}" srcId="{851FD5D0-C15C-4D71-8DD8-99669558E14B}" destId="{DEB7DBD8-832D-497E-956E-DA34E648E3B0}" srcOrd="1" destOrd="0" parTransId="{15D3BEFC-7C73-43FE-85FA-06D1816D6DD2}" sibTransId="{C78384FF-FCF9-4504-8E30-82F83D4FEBB4}"/>
    <dgm:cxn modelId="{66034DC5-320E-4D9A-8A44-D26A10F36506}" srcId="{851FD5D0-C15C-4D71-8DD8-99669558E14B}" destId="{CB16B94C-5D37-40BF-992D-3FD9C16BBF85}" srcOrd="0" destOrd="0" parTransId="{9FAEB040-888D-431B-883F-05ACA141EA2E}" sibTransId="{E87770F9-E60A-44BC-9F8D-E3476C181516}"/>
    <dgm:cxn modelId="{1D5DD8FB-C4D5-4FDB-8F0F-54CA69047750}" srcId="{851FD5D0-C15C-4D71-8DD8-99669558E14B}" destId="{7113060C-B6F8-431A-91B3-F13FDAC57467}" srcOrd="2" destOrd="0" parTransId="{820FFC31-3B11-4265-9FC6-F08F4974A8B6}" sibTransId="{CB1D02F3-E2FD-4DEE-9EA9-F2C480FDD9A4}"/>
    <dgm:cxn modelId="{19CBF67C-E00A-D543-ADB6-AA799C2B52B5}" type="presParOf" srcId="{3540932C-5426-A644-8DA7-AD2853A9A46B}" destId="{CB6AAA14-0B68-B641-AB94-FF95606AA96E}" srcOrd="0" destOrd="0" presId="urn:microsoft.com/office/officeart/2005/8/layout/vList2"/>
    <dgm:cxn modelId="{49ACFDBE-95F5-F344-8EDE-9BB04EA95AEA}" type="presParOf" srcId="{3540932C-5426-A644-8DA7-AD2853A9A46B}" destId="{DE1F5A81-755D-754D-BE73-CC3D079336F5}" srcOrd="1" destOrd="0" presId="urn:microsoft.com/office/officeart/2005/8/layout/vList2"/>
    <dgm:cxn modelId="{F97E5383-63E1-2C4E-B5A5-38868B8638E9}" type="presParOf" srcId="{3540932C-5426-A644-8DA7-AD2853A9A46B}" destId="{882BCCD0-C728-D54F-BE5E-6ECC6AB07EC2}" srcOrd="2" destOrd="0" presId="urn:microsoft.com/office/officeart/2005/8/layout/vList2"/>
    <dgm:cxn modelId="{FEFDBF35-E346-1C43-8D36-33D407366D2E}" type="presParOf" srcId="{3540932C-5426-A644-8DA7-AD2853A9A46B}" destId="{692F4F3F-A06E-4B42-9A5D-A4AE1F19A551}" srcOrd="3" destOrd="0" presId="urn:microsoft.com/office/officeart/2005/8/layout/vList2"/>
    <dgm:cxn modelId="{9F358E3E-3B4B-BE4F-89A5-E6DE3499EE74}" type="presParOf" srcId="{3540932C-5426-A644-8DA7-AD2853A9A46B}" destId="{242C7012-7721-D542-A4C3-D8632E36A751}" srcOrd="4" destOrd="0" presId="urn:microsoft.com/office/officeart/2005/8/layout/vList2"/>
    <dgm:cxn modelId="{57F23290-6B78-2042-BCAA-AF6EF982DAA3}" type="presParOf" srcId="{3540932C-5426-A644-8DA7-AD2853A9A46B}" destId="{2FF06462-37A0-304A-8418-C7606AC46AE4}" srcOrd="5" destOrd="0" presId="urn:microsoft.com/office/officeart/2005/8/layout/vList2"/>
    <dgm:cxn modelId="{F01AE76A-0709-CC42-AC8A-7B3A132E38A1}" type="presParOf" srcId="{3540932C-5426-A644-8DA7-AD2853A9A46B}" destId="{75AA044D-0231-C44C-A8EE-FF06986766F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7D86C1-6479-49BC-BEB3-4F90EA37B6B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AB84312-E284-483A-BB31-61FA21FFAAFA}">
      <dgm:prSet/>
      <dgm:spPr/>
      <dgm:t>
        <a:bodyPr/>
        <a:lstStyle/>
        <a:p>
          <a:pPr>
            <a:lnSpc>
              <a:spcPct val="100000"/>
            </a:lnSpc>
          </a:pPr>
          <a:r>
            <a:rPr lang="en-US" u="sng"/>
            <a:t>Before the research ensure</a:t>
          </a:r>
          <a:r>
            <a:rPr lang="en-US"/>
            <a:t>:</a:t>
          </a:r>
        </a:p>
      </dgm:t>
    </dgm:pt>
    <dgm:pt modelId="{1EFD708A-1406-457A-B2EF-F1DFDE8A324F}" type="parTrans" cxnId="{8FA3EA97-F801-408E-A7DF-28BD836F8EB8}">
      <dgm:prSet/>
      <dgm:spPr/>
      <dgm:t>
        <a:bodyPr/>
        <a:lstStyle/>
        <a:p>
          <a:endParaRPr lang="en-US"/>
        </a:p>
      </dgm:t>
    </dgm:pt>
    <dgm:pt modelId="{2E33F107-1129-4EA3-95BA-DAF1A8D107B1}" type="sibTrans" cxnId="{8FA3EA97-F801-408E-A7DF-28BD836F8EB8}">
      <dgm:prSet/>
      <dgm:spPr/>
      <dgm:t>
        <a:bodyPr/>
        <a:lstStyle/>
        <a:p>
          <a:pPr>
            <a:lnSpc>
              <a:spcPct val="100000"/>
            </a:lnSpc>
          </a:pPr>
          <a:endParaRPr lang="en-US"/>
        </a:p>
      </dgm:t>
    </dgm:pt>
    <dgm:pt modelId="{4B02F83E-4628-4E32-8E43-8B667236EE15}">
      <dgm:prSet/>
      <dgm:spPr/>
      <dgm:t>
        <a:bodyPr/>
        <a:lstStyle/>
        <a:p>
          <a:pPr>
            <a:lnSpc>
              <a:spcPct val="100000"/>
            </a:lnSpc>
          </a:pPr>
          <a:r>
            <a:rPr lang="en-US"/>
            <a:t>A clear research plan is made.</a:t>
          </a:r>
        </a:p>
      </dgm:t>
    </dgm:pt>
    <dgm:pt modelId="{09F99FEF-D1E7-4C86-BF59-E9B6F22371E4}" type="parTrans" cxnId="{1CD45874-A4E2-43F7-A284-AE5DA80EEA3B}">
      <dgm:prSet/>
      <dgm:spPr/>
      <dgm:t>
        <a:bodyPr/>
        <a:lstStyle/>
        <a:p>
          <a:endParaRPr lang="en-US"/>
        </a:p>
      </dgm:t>
    </dgm:pt>
    <dgm:pt modelId="{74D6588F-1763-4202-A850-54DE30C5E0F1}" type="sibTrans" cxnId="{1CD45874-A4E2-43F7-A284-AE5DA80EEA3B}">
      <dgm:prSet/>
      <dgm:spPr/>
      <dgm:t>
        <a:bodyPr/>
        <a:lstStyle/>
        <a:p>
          <a:pPr>
            <a:lnSpc>
              <a:spcPct val="100000"/>
            </a:lnSpc>
          </a:pPr>
          <a:endParaRPr lang="en-US"/>
        </a:p>
      </dgm:t>
    </dgm:pt>
    <dgm:pt modelId="{067AAD53-26FC-42B5-A029-C45AF8F482B7}">
      <dgm:prSet/>
      <dgm:spPr/>
      <dgm:t>
        <a:bodyPr/>
        <a:lstStyle/>
        <a:p>
          <a:pPr>
            <a:lnSpc>
              <a:spcPct val="100000"/>
            </a:lnSpc>
          </a:pPr>
          <a:r>
            <a:rPr lang="en-US"/>
            <a:t>A risk/benefit analysis is made</a:t>
          </a:r>
        </a:p>
      </dgm:t>
    </dgm:pt>
    <dgm:pt modelId="{80AF98A4-843F-40FF-A50A-03887F31D64A}" type="parTrans" cxnId="{14F7DAAA-E1C8-48A9-9506-A481419FAA65}">
      <dgm:prSet/>
      <dgm:spPr/>
      <dgm:t>
        <a:bodyPr/>
        <a:lstStyle/>
        <a:p>
          <a:endParaRPr lang="en-US"/>
        </a:p>
      </dgm:t>
    </dgm:pt>
    <dgm:pt modelId="{AEB2FA3E-A74B-40EF-AB36-BCCB577CBA7B}" type="sibTrans" cxnId="{14F7DAAA-E1C8-48A9-9506-A481419FAA65}">
      <dgm:prSet/>
      <dgm:spPr/>
      <dgm:t>
        <a:bodyPr/>
        <a:lstStyle/>
        <a:p>
          <a:pPr>
            <a:lnSpc>
              <a:spcPct val="100000"/>
            </a:lnSpc>
          </a:pPr>
          <a:endParaRPr lang="en-US"/>
        </a:p>
      </dgm:t>
    </dgm:pt>
    <dgm:pt modelId="{4A977F08-C029-4DEF-B66D-820BEE0ABB29}">
      <dgm:prSet/>
      <dgm:spPr/>
      <dgm:t>
        <a:bodyPr/>
        <a:lstStyle/>
        <a:p>
          <a:pPr>
            <a:lnSpc>
              <a:spcPct val="100000"/>
            </a:lnSpc>
          </a:pPr>
          <a:r>
            <a:rPr lang="en-US"/>
            <a:t>Submit the plan to the ethics committee for review</a:t>
          </a:r>
        </a:p>
      </dgm:t>
    </dgm:pt>
    <dgm:pt modelId="{38DF6B0A-E730-47A9-BFC4-F56AE67F1DC9}" type="parTrans" cxnId="{F8A4FF04-27CE-4279-9988-7ABC16ED20F5}">
      <dgm:prSet/>
      <dgm:spPr/>
      <dgm:t>
        <a:bodyPr/>
        <a:lstStyle/>
        <a:p>
          <a:endParaRPr lang="en-US"/>
        </a:p>
      </dgm:t>
    </dgm:pt>
    <dgm:pt modelId="{B0D8FB40-3E28-4A8E-8692-C77E975443B9}" type="sibTrans" cxnId="{F8A4FF04-27CE-4279-9988-7ABC16ED20F5}">
      <dgm:prSet/>
      <dgm:spPr/>
      <dgm:t>
        <a:bodyPr/>
        <a:lstStyle/>
        <a:p>
          <a:pPr>
            <a:lnSpc>
              <a:spcPct val="100000"/>
            </a:lnSpc>
          </a:pPr>
          <a:endParaRPr lang="en-US"/>
        </a:p>
      </dgm:t>
    </dgm:pt>
    <dgm:pt modelId="{415A37E8-2135-4B16-A942-699607AA3ADD}">
      <dgm:prSet/>
      <dgm:spPr/>
      <dgm:t>
        <a:bodyPr/>
        <a:lstStyle/>
        <a:p>
          <a:pPr>
            <a:lnSpc>
              <a:spcPct val="100000"/>
            </a:lnSpc>
          </a:pPr>
          <a:r>
            <a:rPr lang="en-US"/>
            <a:t>Decide on the team, design and authorship</a:t>
          </a:r>
        </a:p>
      </dgm:t>
    </dgm:pt>
    <dgm:pt modelId="{CA7E765C-C92B-420C-BE09-0ED114172BF0}" type="parTrans" cxnId="{AF92E8CD-EAE9-436C-ADF6-CBC8A06FBB07}">
      <dgm:prSet/>
      <dgm:spPr/>
      <dgm:t>
        <a:bodyPr/>
        <a:lstStyle/>
        <a:p>
          <a:endParaRPr lang="en-US"/>
        </a:p>
      </dgm:t>
    </dgm:pt>
    <dgm:pt modelId="{23C423B1-8A03-4A49-8FEE-301E289C8572}" type="sibTrans" cxnId="{AF92E8CD-EAE9-436C-ADF6-CBC8A06FBB07}">
      <dgm:prSet/>
      <dgm:spPr/>
      <dgm:t>
        <a:bodyPr/>
        <a:lstStyle/>
        <a:p>
          <a:endParaRPr lang="en-US"/>
        </a:p>
      </dgm:t>
    </dgm:pt>
    <dgm:pt modelId="{76273643-383F-49AC-8C09-A15F9B223E4D}" type="pres">
      <dgm:prSet presAssocID="{FC7D86C1-6479-49BC-BEB3-4F90EA37B6BE}" presName="root" presStyleCnt="0">
        <dgm:presLayoutVars>
          <dgm:dir/>
          <dgm:resizeHandles val="exact"/>
        </dgm:presLayoutVars>
      </dgm:prSet>
      <dgm:spPr/>
    </dgm:pt>
    <dgm:pt modelId="{8DE11F5C-016D-4515-8A57-9BD695584155}" type="pres">
      <dgm:prSet presAssocID="{FC7D86C1-6479-49BC-BEB3-4F90EA37B6BE}" presName="container" presStyleCnt="0">
        <dgm:presLayoutVars>
          <dgm:dir/>
          <dgm:resizeHandles val="exact"/>
        </dgm:presLayoutVars>
      </dgm:prSet>
      <dgm:spPr/>
    </dgm:pt>
    <dgm:pt modelId="{5579BFFE-C061-402C-897D-B49F8E93A85C}" type="pres">
      <dgm:prSet presAssocID="{AAB84312-E284-483A-BB31-61FA21FFAAFA}" presName="compNode" presStyleCnt="0"/>
      <dgm:spPr/>
    </dgm:pt>
    <dgm:pt modelId="{F220DC39-39DF-41C6-B15C-71799ACAF9E3}" type="pres">
      <dgm:prSet presAssocID="{AAB84312-E284-483A-BB31-61FA21FFAAFA}" presName="iconBgRect" presStyleLbl="bgShp" presStyleIdx="0" presStyleCnt="5"/>
      <dgm:spPr/>
    </dgm:pt>
    <dgm:pt modelId="{B2F0FFD8-C554-416D-80E8-8DF3656E56B5}" type="pres">
      <dgm:prSet presAssocID="{AAB84312-E284-483A-BB31-61FA21FFAAF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eatre"/>
        </a:ext>
      </dgm:extLst>
    </dgm:pt>
    <dgm:pt modelId="{AA725744-49DD-4D92-8753-9C4A87DACFA0}" type="pres">
      <dgm:prSet presAssocID="{AAB84312-E284-483A-BB31-61FA21FFAAFA}" presName="spaceRect" presStyleCnt="0"/>
      <dgm:spPr/>
    </dgm:pt>
    <dgm:pt modelId="{6B0F4DC9-A7D6-4E26-9F90-79B60C92C402}" type="pres">
      <dgm:prSet presAssocID="{AAB84312-E284-483A-BB31-61FA21FFAAFA}" presName="textRect" presStyleLbl="revTx" presStyleIdx="0" presStyleCnt="5">
        <dgm:presLayoutVars>
          <dgm:chMax val="1"/>
          <dgm:chPref val="1"/>
        </dgm:presLayoutVars>
      </dgm:prSet>
      <dgm:spPr/>
    </dgm:pt>
    <dgm:pt modelId="{F8492419-C087-43F7-B7CF-9D2C713E078D}" type="pres">
      <dgm:prSet presAssocID="{2E33F107-1129-4EA3-95BA-DAF1A8D107B1}" presName="sibTrans" presStyleLbl="sibTrans2D1" presStyleIdx="0" presStyleCnt="0"/>
      <dgm:spPr/>
    </dgm:pt>
    <dgm:pt modelId="{214D0D36-1CC0-4AC3-9AC0-EA89053933F4}" type="pres">
      <dgm:prSet presAssocID="{4B02F83E-4628-4E32-8E43-8B667236EE15}" presName="compNode" presStyleCnt="0"/>
      <dgm:spPr/>
    </dgm:pt>
    <dgm:pt modelId="{22D8BBB2-121B-4605-B182-BCC7160AE45D}" type="pres">
      <dgm:prSet presAssocID="{4B02F83E-4628-4E32-8E43-8B667236EE15}" presName="iconBgRect" presStyleLbl="bgShp" presStyleIdx="1" presStyleCnt="5"/>
      <dgm:spPr/>
    </dgm:pt>
    <dgm:pt modelId="{3C3A123E-2058-45FB-9B0B-0BD0A6174A65}" type="pres">
      <dgm:prSet presAssocID="{4B02F83E-4628-4E32-8E43-8B667236EE1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Book"/>
        </a:ext>
      </dgm:extLst>
    </dgm:pt>
    <dgm:pt modelId="{D5D85F3F-DE6D-4F72-9879-088568B7B4D5}" type="pres">
      <dgm:prSet presAssocID="{4B02F83E-4628-4E32-8E43-8B667236EE15}" presName="spaceRect" presStyleCnt="0"/>
      <dgm:spPr/>
    </dgm:pt>
    <dgm:pt modelId="{FFFF2CAF-A68B-4EFD-8DD6-AD41D7B06A41}" type="pres">
      <dgm:prSet presAssocID="{4B02F83E-4628-4E32-8E43-8B667236EE15}" presName="textRect" presStyleLbl="revTx" presStyleIdx="1" presStyleCnt="5">
        <dgm:presLayoutVars>
          <dgm:chMax val="1"/>
          <dgm:chPref val="1"/>
        </dgm:presLayoutVars>
      </dgm:prSet>
      <dgm:spPr/>
    </dgm:pt>
    <dgm:pt modelId="{E49CA0AA-AA7C-42A1-B7D7-22E7BC3491CF}" type="pres">
      <dgm:prSet presAssocID="{74D6588F-1763-4202-A850-54DE30C5E0F1}" presName="sibTrans" presStyleLbl="sibTrans2D1" presStyleIdx="0" presStyleCnt="0"/>
      <dgm:spPr/>
    </dgm:pt>
    <dgm:pt modelId="{36B45771-010D-4E44-91D8-172B50AEC3A8}" type="pres">
      <dgm:prSet presAssocID="{067AAD53-26FC-42B5-A029-C45AF8F482B7}" presName="compNode" presStyleCnt="0"/>
      <dgm:spPr/>
    </dgm:pt>
    <dgm:pt modelId="{6CC6FB99-6052-4025-AFC1-53A67451864C}" type="pres">
      <dgm:prSet presAssocID="{067AAD53-26FC-42B5-A029-C45AF8F482B7}" presName="iconBgRect" presStyleLbl="bgShp" presStyleIdx="2" presStyleCnt="5"/>
      <dgm:spPr/>
    </dgm:pt>
    <dgm:pt modelId="{BE7F1136-6E25-4752-B706-EE1A9C6791DD}" type="pres">
      <dgm:prSet presAssocID="{067AAD53-26FC-42B5-A029-C45AF8F482B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4C630FFB-FBA2-485D-A5C3-5CBD9F2CD1BC}" type="pres">
      <dgm:prSet presAssocID="{067AAD53-26FC-42B5-A029-C45AF8F482B7}" presName="spaceRect" presStyleCnt="0"/>
      <dgm:spPr/>
    </dgm:pt>
    <dgm:pt modelId="{4D405116-636F-466B-9D5B-E78831F6F5C9}" type="pres">
      <dgm:prSet presAssocID="{067AAD53-26FC-42B5-A029-C45AF8F482B7}" presName="textRect" presStyleLbl="revTx" presStyleIdx="2" presStyleCnt="5">
        <dgm:presLayoutVars>
          <dgm:chMax val="1"/>
          <dgm:chPref val="1"/>
        </dgm:presLayoutVars>
      </dgm:prSet>
      <dgm:spPr/>
    </dgm:pt>
    <dgm:pt modelId="{8130828D-CAAE-4EB8-BD51-B32DD0B65105}" type="pres">
      <dgm:prSet presAssocID="{AEB2FA3E-A74B-40EF-AB36-BCCB577CBA7B}" presName="sibTrans" presStyleLbl="sibTrans2D1" presStyleIdx="0" presStyleCnt="0"/>
      <dgm:spPr/>
    </dgm:pt>
    <dgm:pt modelId="{50FCD067-6281-41D1-AFB3-0AD01732BBD8}" type="pres">
      <dgm:prSet presAssocID="{4A977F08-C029-4DEF-B66D-820BEE0ABB29}" presName="compNode" presStyleCnt="0"/>
      <dgm:spPr/>
    </dgm:pt>
    <dgm:pt modelId="{E5A83AFB-1019-4B3C-AB38-FF72C678BC08}" type="pres">
      <dgm:prSet presAssocID="{4A977F08-C029-4DEF-B66D-820BEE0ABB29}" presName="iconBgRect" presStyleLbl="bgShp" presStyleIdx="3" presStyleCnt="5"/>
      <dgm:spPr/>
    </dgm:pt>
    <dgm:pt modelId="{779E26BB-FD8A-43AF-AB97-61C421D23456}" type="pres">
      <dgm:prSet presAssocID="{4A977F08-C029-4DEF-B66D-820BEE0ABB2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ick"/>
        </a:ext>
      </dgm:extLst>
    </dgm:pt>
    <dgm:pt modelId="{CC02FC6A-1C6D-4833-9BCB-FB96E5525C05}" type="pres">
      <dgm:prSet presAssocID="{4A977F08-C029-4DEF-B66D-820BEE0ABB29}" presName="spaceRect" presStyleCnt="0"/>
      <dgm:spPr/>
    </dgm:pt>
    <dgm:pt modelId="{FCF707A0-1179-4592-8A5F-8939922C4599}" type="pres">
      <dgm:prSet presAssocID="{4A977F08-C029-4DEF-B66D-820BEE0ABB29}" presName="textRect" presStyleLbl="revTx" presStyleIdx="3" presStyleCnt="5">
        <dgm:presLayoutVars>
          <dgm:chMax val="1"/>
          <dgm:chPref val="1"/>
        </dgm:presLayoutVars>
      </dgm:prSet>
      <dgm:spPr/>
    </dgm:pt>
    <dgm:pt modelId="{D64D535F-FC69-4B59-ACB7-BBB969354F12}" type="pres">
      <dgm:prSet presAssocID="{B0D8FB40-3E28-4A8E-8692-C77E975443B9}" presName="sibTrans" presStyleLbl="sibTrans2D1" presStyleIdx="0" presStyleCnt="0"/>
      <dgm:spPr/>
    </dgm:pt>
    <dgm:pt modelId="{5488245F-B8AB-49F8-A875-BA17B2BC9A91}" type="pres">
      <dgm:prSet presAssocID="{415A37E8-2135-4B16-A942-699607AA3ADD}" presName="compNode" presStyleCnt="0"/>
      <dgm:spPr/>
    </dgm:pt>
    <dgm:pt modelId="{ABAB2227-F354-4CCA-963A-7E4F936FDE9B}" type="pres">
      <dgm:prSet presAssocID="{415A37E8-2135-4B16-A942-699607AA3ADD}" presName="iconBgRect" presStyleLbl="bgShp" presStyleIdx="4" presStyleCnt="5"/>
      <dgm:spPr/>
    </dgm:pt>
    <dgm:pt modelId="{3FBC2C09-83AF-4459-AB8B-5DF749BD3D76}" type="pres">
      <dgm:prSet presAssocID="{415A37E8-2135-4B16-A942-699607AA3AD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ierarchy"/>
        </a:ext>
      </dgm:extLst>
    </dgm:pt>
    <dgm:pt modelId="{95553F69-9795-4812-ABC2-AC55D6B033C0}" type="pres">
      <dgm:prSet presAssocID="{415A37E8-2135-4B16-A942-699607AA3ADD}" presName="spaceRect" presStyleCnt="0"/>
      <dgm:spPr/>
    </dgm:pt>
    <dgm:pt modelId="{24640456-54F9-4CBA-81DB-110A3756631B}" type="pres">
      <dgm:prSet presAssocID="{415A37E8-2135-4B16-A942-699607AA3ADD}" presName="textRect" presStyleLbl="revTx" presStyleIdx="4" presStyleCnt="5">
        <dgm:presLayoutVars>
          <dgm:chMax val="1"/>
          <dgm:chPref val="1"/>
        </dgm:presLayoutVars>
      </dgm:prSet>
      <dgm:spPr/>
    </dgm:pt>
  </dgm:ptLst>
  <dgm:cxnLst>
    <dgm:cxn modelId="{F8A4FF04-27CE-4279-9988-7ABC16ED20F5}" srcId="{FC7D86C1-6479-49BC-BEB3-4F90EA37B6BE}" destId="{4A977F08-C029-4DEF-B66D-820BEE0ABB29}" srcOrd="3" destOrd="0" parTransId="{38DF6B0A-E730-47A9-BFC4-F56AE67F1DC9}" sibTransId="{B0D8FB40-3E28-4A8E-8692-C77E975443B9}"/>
    <dgm:cxn modelId="{098FF93F-3291-2741-87C5-28745D575CED}" type="presOf" srcId="{4A977F08-C029-4DEF-B66D-820BEE0ABB29}" destId="{FCF707A0-1179-4592-8A5F-8939922C4599}" srcOrd="0" destOrd="0" presId="urn:microsoft.com/office/officeart/2018/2/layout/IconCircleList"/>
    <dgm:cxn modelId="{7B771648-50C0-1048-9282-A1CE58292F53}" type="presOf" srcId="{B0D8FB40-3E28-4A8E-8692-C77E975443B9}" destId="{D64D535F-FC69-4B59-ACB7-BBB969354F12}" srcOrd="0" destOrd="0" presId="urn:microsoft.com/office/officeart/2018/2/layout/IconCircleList"/>
    <dgm:cxn modelId="{C1E90853-8AFC-D346-8763-2F90C6EDBF8B}" type="presOf" srcId="{AEB2FA3E-A74B-40EF-AB36-BCCB577CBA7B}" destId="{8130828D-CAAE-4EB8-BD51-B32DD0B65105}" srcOrd="0" destOrd="0" presId="urn:microsoft.com/office/officeart/2018/2/layout/IconCircleList"/>
    <dgm:cxn modelId="{1CD45874-A4E2-43F7-A284-AE5DA80EEA3B}" srcId="{FC7D86C1-6479-49BC-BEB3-4F90EA37B6BE}" destId="{4B02F83E-4628-4E32-8E43-8B667236EE15}" srcOrd="1" destOrd="0" parTransId="{09F99FEF-D1E7-4C86-BF59-E9B6F22371E4}" sibTransId="{74D6588F-1763-4202-A850-54DE30C5E0F1}"/>
    <dgm:cxn modelId="{BB9D1058-743C-5E4D-AB4D-83DB89C36A76}" type="presOf" srcId="{067AAD53-26FC-42B5-A029-C45AF8F482B7}" destId="{4D405116-636F-466B-9D5B-E78831F6F5C9}" srcOrd="0" destOrd="0" presId="urn:microsoft.com/office/officeart/2018/2/layout/IconCircleList"/>
    <dgm:cxn modelId="{AEB94858-7B0F-3E44-A0F6-4B888FC0A8A6}" type="presOf" srcId="{2E33F107-1129-4EA3-95BA-DAF1A8D107B1}" destId="{F8492419-C087-43F7-B7CF-9D2C713E078D}" srcOrd="0" destOrd="0" presId="urn:microsoft.com/office/officeart/2018/2/layout/IconCircleList"/>
    <dgm:cxn modelId="{A41A727A-8DD5-7B43-AE5A-3652CEB95D0A}" type="presOf" srcId="{FC7D86C1-6479-49BC-BEB3-4F90EA37B6BE}" destId="{76273643-383F-49AC-8C09-A15F9B223E4D}" srcOrd="0" destOrd="0" presId="urn:microsoft.com/office/officeart/2018/2/layout/IconCircleList"/>
    <dgm:cxn modelId="{8FA3EA97-F801-408E-A7DF-28BD836F8EB8}" srcId="{FC7D86C1-6479-49BC-BEB3-4F90EA37B6BE}" destId="{AAB84312-E284-483A-BB31-61FA21FFAAFA}" srcOrd="0" destOrd="0" parTransId="{1EFD708A-1406-457A-B2EF-F1DFDE8A324F}" sibTransId="{2E33F107-1129-4EA3-95BA-DAF1A8D107B1}"/>
    <dgm:cxn modelId="{E65DBFA4-BA01-324A-B2CC-A9C7E2C7DD58}" type="presOf" srcId="{AAB84312-E284-483A-BB31-61FA21FFAAFA}" destId="{6B0F4DC9-A7D6-4E26-9F90-79B60C92C402}" srcOrd="0" destOrd="0" presId="urn:microsoft.com/office/officeart/2018/2/layout/IconCircleList"/>
    <dgm:cxn modelId="{14F7DAAA-E1C8-48A9-9506-A481419FAA65}" srcId="{FC7D86C1-6479-49BC-BEB3-4F90EA37B6BE}" destId="{067AAD53-26FC-42B5-A029-C45AF8F482B7}" srcOrd="2" destOrd="0" parTransId="{80AF98A4-843F-40FF-A50A-03887F31D64A}" sibTransId="{AEB2FA3E-A74B-40EF-AB36-BCCB577CBA7B}"/>
    <dgm:cxn modelId="{28211CC7-9D45-884D-BD48-D502F105F196}" type="presOf" srcId="{4B02F83E-4628-4E32-8E43-8B667236EE15}" destId="{FFFF2CAF-A68B-4EFD-8DD6-AD41D7B06A41}" srcOrd="0" destOrd="0" presId="urn:microsoft.com/office/officeart/2018/2/layout/IconCircleList"/>
    <dgm:cxn modelId="{AF92E8CD-EAE9-436C-ADF6-CBC8A06FBB07}" srcId="{FC7D86C1-6479-49BC-BEB3-4F90EA37B6BE}" destId="{415A37E8-2135-4B16-A942-699607AA3ADD}" srcOrd="4" destOrd="0" parTransId="{CA7E765C-C92B-420C-BE09-0ED114172BF0}" sibTransId="{23C423B1-8A03-4A49-8FEE-301E289C8572}"/>
    <dgm:cxn modelId="{17F10AD1-243E-8041-A4F6-88522CBCB3EE}" type="presOf" srcId="{74D6588F-1763-4202-A850-54DE30C5E0F1}" destId="{E49CA0AA-AA7C-42A1-B7D7-22E7BC3491CF}" srcOrd="0" destOrd="0" presId="urn:microsoft.com/office/officeart/2018/2/layout/IconCircleList"/>
    <dgm:cxn modelId="{FE0173EF-E6E1-9A48-94E6-12BE662DE6EE}" type="presOf" srcId="{415A37E8-2135-4B16-A942-699607AA3ADD}" destId="{24640456-54F9-4CBA-81DB-110A3756631B}" srcOrd="0" destOrd="0" presId="urn:microsoft.com/office/officeart/2018/2/layout/IconCircleList"/>
    <dgm:cxn modelId="{9E318822-15DE-714C-ACE9-ED987FE06ECE}" type="presParOf" srcId="{76273643-383F-49AC-8C09-A15F9B223E4D}" destId="{8DE11F5C-016D-4515-8A57-9BD695584155}" srcOrd="0" destOrd="0" presId="urn:microsoft.com/office/officeart/2018/2/layout/IconCircleList"/>
    <dgm:cxn modelId="{91C5FFAF-22D4-404D-9960-ECF18787C332}" type="presParOf" srcId="{8DE11F5C-016D-4515-8A57-9BD695584155}" destId="{5579BFFE-C061-402C-897D-B49F8E93A85C}" srcOrd="0" destOrd="0" presId="urn:microsoft.com/office/officeart/2018/2/layout/IconCircleList"/>
    <dgm:cxn modelId="{C7DD2484-84A7-494D-A63A-C6E9884EAD6C}" type="presParOf" srcId="{5579BFFE-C061-402C-897D-B49F8E93A85C}" destId="{F220DC39-39DF-41C6-B15C-71799ACAF9E3}" srcOrd="0" destOrd="0" presId="urn:microsoft.com/office/officeart/2018/2/layout/IconCircleList"/>
    <dgm:cxn modelId="{6EEE4565-BB8F-E948-8536-7AB1A098D204}" type="presParOf" srcId="{5579BFFE-C061-402C-897D-B49F8E93A85C}" destId="{B2F0FFD8-C554-416D-80E8-8DF3656E56B5}" srcOrd="1" destOrd="0" presId="urn:microsoft.com/office/officeart/2018/2/layout/IconCircleList"/>
    <dgm:cxn modelId="{6122C6EC-760D-3A4A-BDC1-68CB159281E1}" type="presParOf" srcId="{5579BFFE-C061-402C-897D-B49F8E93A85C}" destId="{AA725744-49DD-4D92-8753-9C4A87DACFA0}" srcOrd="2" destOrd="0" presId="urn:microsoft.com/office/officeart/2018/2/layout/IconCircleList"/>
    <dgm:cxn modelId="{21DE4654-2EB9-2E4C-B4B7-DE5387B474BF}" type="presParOf" srcId="{5579BFFE-C061-402C-897D-B49F8E93A85C}" destId="{6B0F4DC9-A7D6-4E26-9F90-79B60C92C402}" srcOrd="3" destOrd="0" presId="urn:microsoft.com/office/officeart/2018/2/layout/IconCircleList"/>
    <dgm:cxn modelId="{F06A816E-6FB6-B84C-AA7D-D0CC99E0E442}" type="presParOf" srcId="{8DE11F5C-016D-4515-8A57-9BD695584155}" destId="{F8492419-C087-43F7-B7CF-9D2C713E078D}" srcOrd="1" destOrd="0" presId="urn:microsoft.com/office/officeart/2018/2/layout/IconCircleList"/>
    <dgm:cxn modelId="{052C7D31-81CD-A644-A532-0BD7A6A9D103}" type="presParOf" srcId="{8DE11F5C-016D-4515-8A57-9BD695584155}" destId="{214D0D36-1CC0-4AC3-9AC0-EA89053933F4}" srcOrd="2" destOrd="0" presId="urn:microsoft.com/office/officeart/2018/2/layout/IconCircleList"/>
    <dgm:cxn modelId="{BC557A21-B1F5-7242-8ACE-00FCDE4C6647}" type="presParOf" srcId="{214D0D36-1CC0-4AC3-9AC0-EA89053933F4}" destId="{22D8BBB2-121B-4605-B182-BCC7160AE45D}" srcOrd="0" destOrd="0" presId="urn:microsoft.com/office/officeart/2018/2/layout/IconCircleList"/>
    <dgm:cxn modelId="{BCE53E57-9284-9B44-B826-1F7160E1C2AC}" type="presParOf" srcId="{214D0D36-1CC0-4AC3-9AC0-EA89053933F4}" destId="{3C3A123E-2058-45FB-9B0B-0BD0A6174A65}" srcOrd="1" destOrd="0" presId="urn:microsoft.com/office/officeart/2018/2/layout/IconCircleList"/>
    <dgm:cxn modelId="{5B7D4108-6671-3646-93F8-F7F8F7C6D3BB}" type="presParOf" srcId="{214D0D36-1CC0-4AC3-9AC0-EA89053933F4}" destId="{D5D85F3F-DE6D-4F72-9879-088568B7B4D5}" srcOrd="2" destOrd="0" presId="urn:microsoft.com/office/officeart/2018/2/layout/IconCircleList"/>
    <dgm:cxn modelId="{C6D625C3-120E-5646-8804-6305FA92D1DD}" type="presParOf" srcId="{214D0D36-1CC0-4AC3-9AC0-EA89053933F4}" destId="{FFFF2CAF-A68B-4EFD-8DD6-AD41D7B06A41}" srcOrd="3" destOrd="0" presId="urn:microsoft.com/office/officeart/2018/2/layout/IconCircleList"/>
    <dgm:cxn modelId="{A6293456-1AC6-3142-999E-FCA0CDBBC544}" type="presParOf" srcId="{8DE11F5C-016D-4515-8A57-9BD695584155}" destId="{E49CA0AA-AA7C-42A1-B7D7-22E7BC3491CF}" srcOrd="3" destOrd="0" presId="urn:microsoft.com/office/officeart/2018/2/layout/IconCircleList"/>
    <dgm:cxn modelId="{C5B7894E-3694-7346-B70A-128BFC3B2274}" type="presParOf" srcId="{8DE11F5C-016D-4515-8A57-9BD695584155}" destId="{36B45771-010D-4E44-91D8-172B50AEC3A8}" srcOrd="4" destOrd="0" presId="urn:microsoft.com/office/officeart/2018/2/layout/IconCircleList"/>
    <dgm:cxn modelId="{EF54DE73-1A25-0D41-8C6D-942FE3A432EF}" type="presParOf" srcId="{36B45771-010D-4E44-91D8-172B50AEC3A8}" destId="{6CC6FB99-6052-4025-AFC1-53A67451864C}" srcOrd="0" destOrd="0" presId="urn:microsoft.com/office/officeart/2018/2/layout/IconCircleList"/>
    <dgm:cxn modelId="{0907CBA3-03E1-E24F-9ACB-C63C6DDFD823}" type="presParOf" srcId="{36B45771-010D-4E44-91D8-172B50AEC3A8}" destId="{BE7F1136-6E25-4752-B706-EE1A9C6791DD}" srcOrd="1" destOrd="0" presId="urn:microsoft.com/office/officeart/2018/2/layout/IconCircleList"/>
    <dgm:cxn modelId="{C1398A60-6831-7E49-9F27-AACFD9323D11}" type="presParOf" srcId="{36B45771-010D-4E44-91D8-172B50AEC3A8}" destId="{4C630FFB-FBA2-485D-A5C3-5CBD9F2CD1BC}" srcOrd="2" destOrd="0" presId="urn:microsoft.com/office/officeart/2018/2/layout/IconCircleList"/>
    <dgm:cxn modelId="{789A774F-7F23-304E-A8B5-32F50F8E80C0}" type="presParOf" srcId="{36B45771-010D-4E44-91D8-172B50AEC3A8}" destId="{4D405116-636F-466B-9D5B-E78831F6F5C9}" srcOrd="3" destOrd="0" presId="urn:microsoft.com/office/officeart/2018/2/layout/IconCircleList"/>
    <dgm:cxn modelId="{4A6D711C-4F75-884D-946B-C5905B748159}" type="presParOf" srcId="{8DE11F5C-016D-4515-8A57-9BD695584155}" destId="{8130828D-CAAE-4EB8-BD51-B32DD0B65105}" srcOrd="5" destOrd="0" presId="urn:microsoft.com/office/officeart/2018/2/layout/IconCircleList"/>
    <dgm:cxn modelId="{08C64404-C34E-7440-AAF8-0A7D71BF4B26}" type="presParOf" srcId="{8DE11F5C-016D-4515-8A57-9BD695584155}" destId="{50FCD067-6281-41D1-AFB3-0AD01732BBD8}" srcOrd="6" destOrd="0" presId="urn:microsoft.com/office/officeart/2018/2/layout/IconCircleList"/>
    <dgm:cxn modelId="{B043BDA8-A708-8545-8798-0C16DDA6581F}" type="presParOf" srcId="{50FCD067-6281-41D1-AFB3-0AD01732BBD8}" destId="{E5A83AFB-1019-4B3C-AB38-FF72C678BC08}" srcOrd="0" destOrd="0" presId="urn:microsoft.com/office/officeart/2018/2/layout/IconCircleList"/>
    <dgm:cxn modelId="{72506475-797B-F544-863D-C8E9D1353829}" type="presParOf" srcId="{50FCD067-6281-41D1-AFB3-0AD01732BBD8}" destId="{779E26BB-FD8A-43AF-AB97-61C421D23456}" srcOrd="1" destOrd="0" presId="urn:microsoft.com/office/officeart/2018/2/layout/IconCircleList"/>
    <dgm:cxn modelId="{5B759FAD-6249-8548-AA89-DB4D96A3E347}" type="presParOf" srcId="{50FCD067-6281-41D1-AFB3-0AD01732BBD8}" destId="{CC02FC6A-1C6D-4833-9BCB-FB96E5525C05}" srcOrd="2" destOrd="0" presId="urn:microsoft.com/office/officeart/2018/2/layout/IconCircleList"/>
    <dgm:cxn modelId="{B99751D8-9209-5941-A491-2ED4991F1BD7}" type="presParOf" srcId="{50FCD067-6281-41D1-AFB3-0AD01732BBD8}" destId="{FCF707A0-1179-4592-8A5F-8939922C4599}" srcOrd="3" destOrd="0" presId="urn:microsoft.com/office/officeart/2018/2/layout/IconCircleList"/>
    <dgm:cxn modelId="{B464AD70-7577-B14D-893A-A55368660617}" type="presParOf" srcId="{8DE11F5C-016D-4515-8A57-9BD695584155}" destId="{D64D535F-FC69-4B59-ACB7-BBB969354F12}" srcOrd="7" destOrd="0" presId="urn:microsoft.com/office/officeart/2018/2/layout/IconCircleList"/>
    <dgm:cxn modelId="{90D5776E-CA3E-3C4C-BC61-E9970CD2C625}" type="presParOf" srcId="{8DE11F5C-016D-4515-8A57-9BD695584155}" destId="{5488245F-B8AB-49F8-A875-BA17B2BC9A91}" srcOrd="8" destOrd="0" presId="urn:microsoft.com/office/officeart/2018/2/layout/IconCircleList"/>
    <dgm:cxn modelId="{2DB0126B-613A-DE4E-8231-C4ED8768E21C}" type="presParOf" srcId="{5488245F-B8AB-49F8-A875-BA17B2BC9A91}" destId="{ABAB2227-F354-4CCA-963A-7E4F936FDE9B}" srcOrd="0" destOrd="0" presId="urn:microsoft.com/office/officeart/2018/2/layout/IconCircleList"/>
    <dgm:cxn modelId="{8C3457B1-E094-364B-96EF-3DD24A04EA1E}" type="presParOf" srcId="{5488245F-B8AB-49F8-A875-BA17B2BC9A91}" destId="{3FBC2C09-83AF-4459-AB8B-5DF749BD3D76}" srcOrd="1" destOrd="0" presId="urn:microsoft.com/office/officeart/2018/2/layout/IconCircleList"/>
    <dgm:cxn modelId="{ED1C725D-FFCB-A748-B8C8-70E3A931AF22}" type="presParOf" srcId="{5488245F-B8AB-49F8-A875-BA17B2BC9A91}" destId="{95553F69-9795-4812-ABC2-AC55D6B033C0}" srcOrd="2" destOrd="0" presId="urn:microsoft.com/office/officeart/2018/2/layout/IconCircleList"/>
    <dgm:cxn modelId="{3BF1CF70-00C4-1641-B6C4-BCB1BDD42FC1}" type="presParOf" srcId="{5488245F-B8AB-49F8-A875-BA17B2BC9A91}" destId="{24640456-54F9-4CBA-81DB-110A3756631B}"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71BD61-31F4-4573-8D0A-31BC872C3C51}"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5B0672A0-9578-40E4-993B-5D8351C81F60}">
      <dgm:prSet/>
      <dgm:spPr/>
      <dgm:t>
        <a:bodyPr/>
        <a:lstStyle/>
        <a:p>
          <a:r>
            <a:rPr lang="en-US" i="1" u="sng"/>
            <a:t>During research;</a:t>
          </a:r>
          <a:endParaRPr lang="en-US"/>
        </a:p>
      </dgm:t>
    </dgm:pt>
    <dgm:pt modelId="{7669BA53-8827-43F9-AC25-3589D26A4A6C}" type="parTrans" cxnId="{6B4BB5B8-F688-4299-8878-5868B57D6281}">
      <dgm:prSet/>
      <dgm:spPr/>
      <dgm:t>
        <a:bodyPr/>
        <a:lstStyle/>
        <a:p>
          <a:endParaRPr lang="en-US"/>
        </a:p>
      </dgm:t>
    </dgm:pt>
    <dgm:pt modelId="{F963B275-C35B-48A1-8308-B29D2315654D}" type="sibTrans" cxnId="{6B4BB5B8-F688-4299-8878-5868B57D6281}">
      <dgm:prSet/>
      <dgm:spPr/>
      <dgm:t>
        <a:bodyPr/>
        <a:lstStyle/>
        <a:p>
          <a:endParaRPr lang="en-US"/>
        </a:p>
      </dgm:t>
    </dgm:pt>
    <dgm:pt modelId="{9823A2BD-9C70-45C9-84F5-D61ECC112A90}">
      <dgm:prSet/>
      <dgm:spPr/>
      <dgm:t>
        <a:bodyPr/>
        <a:lstStyle/>
        <a:p>
          <a:r>
            <a:rPr lang="en-US"/>
            <a:t>Follow the ethical protocol</a:t>
          </a:r>
        </a:p>
      </dgm:t>
    </dgm:pt>
    <dgm:pt modelId="{FCF20C05-A4D2-4FB5-A57B-0DE576AB634A}" type="parTrans" cxnId="{5FDD80B3-0A74-4235-B61B-753FADAB4748}">
      <dgm:prSet/>
      <dgm:spPr/>
      <dgm:t>
        <a:bodyPr/>
        <a:lstStyle/>
        <a:p>
          <a:endParaRPr lang="en-US"/>
        </a:p>
      </dgm:t>
    </dgm:pt>
    <dgm:pt modelId="{1DE777A0-246A-48FA-A9AB-923CFBAD5D73}" type="sibTrans" cxnId="{5FDD80B3-0A74-4235-B61B-753FADAB4748}">
      <dgm:prSet/>
      <dgm:spPr/>
      <dgm:t>
        <a:bodyPr/>
        <a:lstStyle/>
        <a:p>
          <a:endParaRPr lang="en-US"/>
        </a:p>
      </dgm:t>
    </dgm:pt>
    <dgm:pt modelId="{9436520B-2CBB-4EB5-B60F-EFF21ABF0D44}">
      <dgm:prSet/>
      <dgm:spPr/>
      <dgm:t>
        <a:bodyPr/>
        <a:lstStyle/>
        <a:p>
          <a:r>
            <a:rPr lang="en-US"/>
            <a:t>Ensure consent is gained and adheres to ethical/legal principles</a:t>
          </a:r>
        </a:p>
      </dgm:t>
    </dgm:pt>
    <dgm:pt modelId="{CDD031A4-F659-4D0B-A40D-BEC92D68C77C}" type="parTrans" cxnId="{C674C1DA-F86B-4287-A8BA-08862D59380C}">
      <dgm:prSet/>
      <dgm:spPr/>
      <dgm:t>
        <a:bodyPr/>
        <a:lstStyle/>
        <a:p>
          <a:endParaRPr lang="en-US"/>
        </a:p>
      </dgm:t>
    </dgm:pt>
    <dgm:pt modelId="{17086778-5900-4B53-9203-2FCB7B50B203}" type="sibTrans" cxnId="{C674C1DA-F86B-4287-A8BA-08862D59380C}">
      <dgm:prSet/>
      <dgm:spPr/>
      <dgm:t>
        <a:bodyPr/>
        <a:lstStyle/>
        <a:p>
          <a:endParaRPr lang="en-US"/>
        </a:p>
      </dgm:t>
    </dgm:pt>
    <dgm:pt modelId="{91C920E1-C685-406F-9A92-FCFF43D1A838}">
      <dgm:prSet/>
      <dgm:spPr/>
      <dgm:t>
        <a:bodyPr/>
        <a:lstStyle/>
        <a:p>
          <a:r>
            <a:rPr lang="en-US"/>
            <a:t>Regularly check data</a:t>
          </a:r>
        </a:p>
      </dgm:t>
    </dgm:pt>
    <dgm:pt modelId="{35FE8A12-E02E-4E2C-8CE0-E0F813F3A2D0}" type="parTrans" cxnId="{480448A5-7715-44A9-AAFA-1D7C7768323D}">
      <dgm:prSet/>
      <dgm:spPr/>
      <dgm:t>
        <a:bodyPr/>
        <a:lstStyle/>
        <a:p>
          <a:endParaRPr lang="en-US"/>
        </a:p>
      </dgm:t>
    </dgm:pt>
    <dgm:pt modelId="{9DA8909F-E8AC-480C-A46E-4B978E81CDBA}" type="sibTrans" cxnId="{480448A5-7715-44A9-AAFA-1D7C7768323D}">
      <dgm:prSet/>
      <dgm:spPr/>
      <dgm:t>
        <a:bodyPr/>
        <a:lstStyle/>
        <a:p>
          <a:endParaRPr lang="en-US"/>
        </a:p>
      </dgm:t>
    </dgm:pt>
    <dgm:pt modelId="{6F573F5A-9131-4B61-9746-AE93678A45C4}">
      <dgm:prSet/>
      <dgm:spPr/>
      <dgm:t>
        <a:bodyPr/>
        <a:lstStyle/>
        <a:p>
          <a:r>
            <a:rPr lang="en-US"/>
            <a:t>Ensure participants are free from harm</a:t>
          </a:r>
        </a:p>
      </dgm:t>
    </dgm:pt>
    <dgm:pt modelId="{FA905987-5842-444D-A1E8-B3FC90BF03E9}" type="parTrans" cxnId="{8E5C201F-75D6-49FC-9CF5-7C0E57E980B3}">
      <dgm:prSet/>
      <dgm:spPr/>
      <dgm:t>
        <a:bodyPr/>
        <a:lstStyle/>
        <a:p>
          <a:endParaRPr lang="en-US"/>
        </a:p>
      </dgm:t>
    </dgm:pt>
    <dgm:pt modelId="{3AF73325-10D4-44C3-A0D3-1430DB40E9DD}" type="sibTrans" cxnId="{8E5C201F-75D6-49FC-9CF5-7C0E57E980B3}">
      <dgm:prSet/>
      <dgm:spPr/>
      <dgm:t>
        <a:bodyPr/>
        <a:lstStyle/>
        <a:p>
          <a:endParaRPr lang="en-US"/>
        </a:p>
      </dgm:t>
    </dgm:pt>
    <dgm:pt modelId="{666C7A30-CAE3-4B8A-A151-9C7623F27F13}">
      <dgm:prSet/>
      <dgm:spPr/>
      <dgm:t>
        <a:bodyPr/>
        <a:lstStyle/>
        <a:p>
          <a:r>
            <a:rPr lang="en-US"/>
            <a:t>Answer any queries participants may have</a:t>
          </a:r>
        </a:p>
      </dgm:t>
    </dgm:pt>
    <dgm:pt modelId="{8641927C-CD01-4DCA-907F-6DA5BE24FD5C}" type="parTrans" cxnId="{EC024A21-209B-45C5-BB89-B4B3EE7D7B03}">
      <dgm:prSet/>
      <dgm:spPr/>
      <dgm:t>
        <a:bodyPr/>
        <a:lstStyle/>
        <a:p>
          <a:endParaRPr lang="en-US"/>
        </a:p>
      </dgm:t>
    </dgm:pt>
    <dgm:pt modelId="{1FEDD2C3-2548-4186-A264-580730D0A5F3}" type="sibTrans" cxnId="{EC024A21-209B-45C5-BB89-B4B3EE7D7B03}">
      <dgm:prSet/>
      <dgm:spPr/>
      <dgm:t>
        <a:bodyPr/>
        <a:lstStyle/>
        <a:p>
          <a:endParaRPr lang="en-US"/>
        </a:p>
      </dgm:t>
    </dgm:pt>
    <dgm:pt modelId="{AC3B588F-5D22-4D8B-AEF1-CC5B099366BE}">
      <dgm:prSet/>
      <dgm:spPr/>
      <dgm:t>
        <a:bodyPr/>
        <a:lstStyle/>
        <a:p>
          <a:r>
            <a:rPr lang="en-US"/>
            <a:t>Check the research team is adhering to the ethical principles</a:t>
          </a:r>
        </a:p>
      </dgm:t>
    </dgm:pt>
    <dgm:pt modelId="{71F29B3B-2404-4F6E-AF41-B43CCD19DD84}" type="parTrans" cxnId="{2EBBFECD-73D1-4575-A811-AC4C81A211B3}">
      <dgm:prSet/>
      <dgm:spPr/>
      <dgm:t>
        <a:bodyPr/>
        <a:lstStyle/>
        <a:p>
          <a:endParaRPr lang="en-US"/>
        </a:p>
      </dgm:t>
    </dgm:pt>
    <dgm:pt modelId="{4C515F1C-02A4-4549-B95E-9AEEC8EC0613}" type="sibTrans" cxnId="{2EBBFECD-73D1-4575-A811-AC4C81A211B3}">
      <dgm:prSet/>
      <dgm:spPr/>
      <dgm:t>
        <a:bodyPr/>
        <a:lstStyle/>
        <a:p>
          <a:endParaRPr lang="en-US"/>
        </a:p>
      </dgm:t>
    </dgm:pt>
    <dgm:pt modelId="{CD042242-2A02-4834-BC8F-CDCE3D64C55F}" type="pres">
      <dgm:prSet presAssocID="{5971BD61-31F4-4573-8D0A-31BC872C3C51}" presName="vert0" presStyleCnt="0">
        <dgm:presLayoutVars>
          <dgm:dir/>
          <dgm:animOne val="branch"/>
          <dgm:animLvl val="lvl"/>
        </dgm:presLayoutVars>
      </dgm:prSet>
      <dgm:spPr/>
    </dgm:pt>
    <dgm:pt modelId="{9F8BAA9E-4292-416B-8983-3A9745B76B11}" type="pres">
      <dgm:prSet presAssocID="{5B0672A0-9578-40E4-993B-5D8351C81F60}" presName="thickLine" presStyleLbl="alignNode1" presStyleIdx="0" presStyleCnt="7"/>
      <dgm:spPr/>
    </dgm:pt>
    <dgm:pt modelId="{6EADA35E-7274-4FB4-8EFC-E7691E7AD84D}" type="pres">
      <dgm:prSet presAssocID="{5B0672A0-9578-40E4-993B-5D8351C81F60}" presName="horz1" presStyleCnt="0"/>
      <dgm:spPr/>
    </dgm:pt>
    <dgm:pt modelId="{99CA4F7F-DF11-4BFF-9814-2BE3CEA5B820}" type="pres">
      <dgm:prSet presAssocID="{5B0672A0-9578-40E4-993B-5D8351C81F60}" presName="tx1" presStyleLbl="revTx" presStyleIdx="0" presStyleCnt="7"/>
      <dgm:spPr/>
    </dgm:pt>
    <dgm:pt modelId="{8EE59855-DFD5-45DA-8A29-0E4BB8EF32C5}" type="pres">
      <dgm:prSet presAssocID="{5B0672A0-9578-40E4-993B-5D8351C81F60}" presName="vert1" presStyleCnt="0"/>
      <dgm:spPr/>
    </dgm:pt>
    <dgm:pt modelId="{990A0F5E-AE06-4C43-8F2A-8A571FC2B46B}" type="pres">
      <dgm:prSet presAssocID="{9823A2BD-9C70-45C9-84F5-D61ECC112A90}" presName="thickLine" presStyleLbl="alignNode1" presStyleIdx="1" presStyleCnt="7"/>
      <dgm:spPr/>
    </dgm:pt>
    <dgm:pt modelId="{6ABE8F76-B493-47AD-83B3-3E6F4C18C2FB}" type="pres">
      <dgm:prSet presAssocID="{9823A2BD-9C70-45C9-84F5-D61ECC112A90}" presName="horz1" presStyleCnt="0"/>
      <dgm:spPr/>
    </dgm:pt>
    <dgm:pt modelId="{B6ED3C4B-604C-4C7A-83F7-22561EE64831}" type="pres">
      <dgm:prSet presAssocID="{9823A2BD-9C70-45C9-84F5-D61ECC112A90}" presName="tx1" presStyleLbl="revTx" presStyleIdx="1" presStyleCnt="7"/>
      <dgm:spPr/>
    </dgm:pt>
    <dgm:pt modelId="{492066DB-BB03-4EA9-B7BD-3D0BFD668521}" type="pres">
      <dgm:prSet presAssocID="{9823A2BD-9C70-45C9-84F5-D61ECC112A90}" presName="vert1" presStyleCnt="0"/>
      <dgm:spPr/>
    </dgm:pt>
    <dgm:pt modelId="{BB32DCF3-64EF-484A-A170-02E7228532B1}" type="pres">
      <dgm:prSet presAssocID="{9436520B-2CBB-4EB5-B60F-EFF21ABF0D44}" presName="thickLine" presStyleLbl="alignNode1" presStyleIdx="2" presStyleCnt="7"/>
      <dgm:spPr/>
    </dgm:pt>
    <dgm:pt modelId="{0BEB0151-DB64-4FE2-A88D-4EF974FFAA32}" type="pres">
      <dgm:prSet presAssocID="{9436520B-2CBB-4EB5-B60F-EFF21ABF0D44}" presName="horz1" presStyleCnt="0"/>
      <dgm:spPr/>
    </dgm:pt>
    <dgm:pt modelId="{B4C02CEE-3080-4BCC-AB99-6BF14F4305FB}" type="pres">
      <dgm:prSet presAssocID="{9436520B-2CBB-4EB5-B60F-EFF21ABF0D44}" presName="tx1" presStyleLbl="revTx" presStyleIdx="2" presStyleCnt="7"/>
      <dgm:spPr/>
    </dgm:pt>
    <dgm:pt modelId="{E570E924-9FF7-42ED-B73D-276B8CB650E4}" type="pres">
      <dgm:prSet presAssocID="{9436520B-2CBB-4EB5-B60F-EFF21ABF0D44}" presName="vert1" presStyleCnt="0"/>
      <dgm:spPr/>
    </dgm:pt>
    <dgm:pt modelId="{D9F95FF7-9967-4C6C-B639-DF353EF8BDAB}" type="pres">
      <dgm:prSet presAssocID="{91C920E1-C685-406F-9A92-FCFF43D1A838}" presName="thickLine" presStyleLbl="alignNode1" presStyleIdx="3" presStyleCnt="7"/>
      <dgm:spPr/>
    </dgm:pt>
    <dgm:pt modelId="{318DD42F-5029-4484-9B0C-D0F68CD1E7BC}" type="pres">
      <dgm:prSet presAssocID="{91C920E1-C685-406F-9A92-FCFF43D1A838}" presName="horz1" presStyleCnt="0"/>
      <dgm:spPr/>
    </dgm:pt>
    <dgm:pt modelId="{89D0B0E0-12D0-44EE-A502-3D588E700F80}" type="pres">
      <dgm:prSet presAssocID="{91C920E1-C685-406F-9A92-FCFF43D1A838}" presName="tx1" presStyleLbl="revTx" presStyleIdx="3" presStyleCnt="7"/>
      <dgm:spPr/>
    </dgm:pt>
    <dgm:pt modelId="{8B2698C3-04C0-4628-81CD-6979DD5DC658}" type="pres">
      <dgm:prSet presAssocID="{91C920E1-C685-406F-9A92-FCFF43D1A838}" presName="vert1" presStyleCnt="0"/>
      <dgm:spPr/>
    </dgm:pt>
    <dgm:pt modelId="{1C550492-FC41-4C44-8E0E-5C932BCF9A97}" type="pres">
      <dgm:prSet presAssocID="{6F573F5A-9131-4B61-9746-AE93678A45C4}" presName="thickLine" presStyleLbl="alignNode1" presStyleIdx="4" presStyleCnt="7"/>
      <dgm:spPr/>
    </dgm:pt>
    <dgm:pt modelId="{07DBF712-C921-49E9-98DB-A25593C50AF4}" type="pres">
      <dgm:prSet presAssocID="{6F573F5A-9131-4B61-9746-AE93678A45C4}" presName="horz1" presStyleCnt="0"/>
      <dgm:spPr/>
    </dgm:pt>
    <dgm:pt modelId="{6A7CE24D-C0FF-4835-93C2-F20E821B5031}" type="pres">
      <dgm:prSet presAssocID="{6F573F5A-9131-4B61-9746-AE93678A45C4}" presName="tx1" presStyleLbl="revTx" presStyleIdx="4" presStyleCnt="7"/>
      <dgm:spPr/>
    </dgm:pt>
    <dgm:pt modelId="{123AA335-FA8C-4C53-99D7-1B2E750B7735}" type="pres">
      <dgm:prSet presAssocID="{6F573F5A-9131-4B61-9746-AE93678A45C4}" presName="vert1" presStyleCnt="0"/>
      <dgm:spPr/>
    </dgm:pt>
    <dgm:pt modelId="{23A46B4D-D047-4F92-9328-E6FFE8D3DC5C}" type="pres">
      <dgm:prSet presAssocID="{666C7A30-CAE3-4B8A-A151-9C7623F27F13}" presName="thickLine" presStyleLbl="alignNode1" presStyleIdx="5" presStyleCnt="7"/>
      <dgm:spPr/>
    </dgm:pt>
    <dgm:pt modelId="{F7D35C41-A335-40A8-B252-CE9431BDF756}" type="pres">
      <dgm:prSet presAssocID="{666C7A30-CAE3-4B8A-A151-9C7623F27F13}" presName="horz1" presStyleCnt="0"/>
      <dgm:spPr/>
    </dgm:pt>
    <dgm:pt modelId="{D9149B61-B92E-4164-B15C-6425A74368B0}" type="pres">
      <dgm:prSet presAssocID="{666C7A30-CAE3-4B8A-A151-9C7623F27F13}" presName="tx1" presStyleLbl="revTx" presStyleIdx="5" presStyleCnt="7"/>
      <dgm:spPr/>
    </dgm:pt>
    <dgm:pt modelId="{C33EBFDC-BA7B-4A12-8342-41E1B9B94DFC}" type="pres">
      <dgm:prSet presAssocID="{666C7A30-CAE3-4B8A-A151-9C7623F27F13}" presName="vert1" presStyleCnt="0"/>
      <dgm:spPr/>
    </dgm:pt>
    <dgm:pt modelId="{2DDB83E1-17F7-476B-8698-BD053B973DFB}" type="pres">
      <dgm:prSet presAssocID="{AC3B588F-5D22-4D8B-AEF1-CC5B099366BE}" presName="thickLine" presStyleLbl="alignNode1" presStyleIdx="6" presStyleCnt="7"/>
      <dgm:spPr/>
    </dgm:pt>
    <dgm:pt modelId="{B3FA8F69-1FA1-406E-A12E-6CD38A2FE63A}" type="pres">
      <dgm:prSet presAssocID="{AC3B588F-5D22-4D8B-AEF1-CC5B099366BE}" presName="horz1" presStyleCnt="0"/>
      <dgm:spPr/>
    </dgm:pt>
    <dgm:pt modelId="{C24A591A-EE80-4A08-8FE6-402989FD8363}" type="pres">
      <dgm:prSet presAssocID="{AC3B588F-5D22-4D8B-AEF1-CC5B099366BE}" presName="tx1" presStyleLbl="revTx" presStyleIdx="6" presStyleCnt="7"/>
      <dgm:spPr/>
    </dgm:pt>
    <dgm:pt modelId="{FF953D80-8CF5-4874-B6C0-98ACB45B068D}" type="pres">
      <dgm:prSet presAssocID="{AC3B588F-5D22-4D8B-AEF1-CC5B099366BE}" presName="vert1" presStyleCnt="0"/>
      <dgm:spPr/>
    </dgm:pt>
  </dgm:ptLst>
  <dgm:cxnLst>
    <dgm:cxn modelId="{A31C0A1D-37DF-49F6-B097-6DE2210C7885}" type="presOf" srcId="{5971BD61-31F4-4573-8D0A-31BC872C3C51}" destId="{CD042242-2A02-4834-BC8F-CDCE3D64C55F}" srcOrd="0" destOrd="0" presId="urn:microsoft.com/office/officeart/2008/layout/LinedList"/>
    <dgm:cxn modelId="{8E5C201F-75D6-49FC-9CF5-7C0E57E980B3}" srcId="{5971BD61-31F4-4573-8D0A-31BC872C3C51}" destId="{6F573F5A-9131-4B61-9746-AE93678A45C4}" srcOrd="4" destOrd="0" parTransId="{FA905987-5842-444D-A1E8-B3FC90BF03E9}" sibTransId="{3AF73325-10D4-44C3-A0D3-1430DB40E9DD}"/>
    <dgm:cxn modelId="{EC024A21-209B-45C5-BB89-B4B3EE7D7B03}" srcId="{5971BD61-31F4-4573-8D0A-31BC872C3C51}" destId="{666C7A30-CAE3-4B8A-A151-9C7623F27F13}" srcOrd="5" destOrd="0" parTransId="{8641927C-CD01-4DCA-907F-6DA5BE24FD5C}" sibTransId="{1FEDD2C3-2548-4186-A264-580730D0A5F3}"/>
    <dgm:cxn modelId="{5F615F6B-943F-47E1-8A29-1ED0B6FEB90F}" type="presOf" srcId="{5B0672A0-9578-40E4-993B-5D8351C81F60}" destId="{99CA4F7F-DF11-4BFF-9814-2BE3CEA5B820}" srcOrd="0" destOrd="0" presId="urn:microsoft.com/office/officeart/2008/layout/LinedList"/>
    <dgm:cxn modelId="{98B2B96B-8BB3-4FB4-BBD6-9F37B2F732AB}" type="presOf" srcId="{AC3B588F-5D22-4D8B-AEF1-CC5B099366BE}" destId="{C24A591A-EE80-4A08-8FE6-402989FD8363}" srcOrd="0" destOrd="0" presId="urn:microsoft.com/office/officeart/2008/layout/LinedList"/>
    <dgm:cxn modelId="{6B4A2A4E-BAA7-4A1D-BA39-97CB1D91C1CF}" type="presOf" srcId="{9823A2BD-9C70-45C9-84F5-D61ECC112A90}" destId="{B6ED3C4B-604C-4C7A-83F7-22561EE64831}" srcOrd="0" destOrd="0" presId="urn:microsoft.com/office/officeart/2008/layout/LinedList"/>
    <dgm:cxn modelId="{5F377A7F-20B5-4770-83F1-CB991D6D79E7}" type="presOf" srcId="{6F573F5A-9131-4B61-9746-AE93678A45C4}" destId="{6A7CE24D-C0FF-4835-93C2-F20E821B5031}" srcOrd="0" destOrd="0" presId="urn:microsoft.com/office/officeart/2008/layout/LinedList"/>
    <dgm:cxn modelId="{D3326C93-7075-4C81-B55A-281C4766F1EA}" type="presOf" srcId="{91C920E1-C685-406F-9A92-FCFF43D1A838}" destId="{89D0B0E0-12D0-44EE-A502-3D588E700F80}" srcOrd="0" destOrd="0" presId="urn:microsoft.com/office/officeart/2008/layout/LinedList"/>
    <dgm:cxn modelId="{480448A5-7715-44A9-AAFA-1D7C7768323D}" srcId="{5971BD61-31F4-4573-8D0A-31BC872C3C51}" destId="{91C920E1-C685-406F-9A92-FCFF43D1A838}" srcOrd="3" destOrd="0" parTransId="{35FE8A12-E02E-4E2C-8CE0-E0F813F3A2D0}" sibTransId="{9DA8909F-E8AC-480C-A46E-4B978E81CDBA}"/>
    <dgm:cxn modelId="{5FDD80B3-0A74-4235-B61B-753FADAB4748}" srcId="{5971BD61-31F4-4573-8D0A-31BC872C3C51}" destId="{9823A2BD-9C70-45C9-84F5-D61ECC112A90}" srcOrd="1" destOrd="0" parTransId="{FCF20C05-A4D2-4FB5-A57B-0DE576AB634A}" sibTransId="{1DE777A0-246A-48FA-A9AB-923CFBAD5D73}"/>
    <dgm:cxn modelId="{6B4BB5B8-F688-4299-8878-5868B57D6281}" srcId="{5971BD61-31F4-4573-8D0A-31BC872C3C51}" destId="{5B0672A0-9578-40E4-993B-5D8351C81F60}" srcOrd="0" destOrd="0" parTransId="{7669BA53-8827-43F9-AC25-3589D26A4A6C}" sibTransId="{F963B275-C35B-48A1-8308-B29D2315654D}"/>
    <dgm:cxn modelId="{2E317FC0-7713-457B-9A2C-F498957C665D}" type="presOf" srcId="{9436520B-2CBB-4EB5-B60F-EFF21ABF0D44}" destId="{B4C02CEE-3080-4BCC-AB99-6BF14F4305FB}" srcOrd="0" destOrd="0" presId="urn:microsoft.com/office/officeart/2008/layout/LinedList"/>
    <dgm:cxn modelId="{2EBBFECD-73D1-4575-A811-AC4C81A211B3}" srcId="{5971BD61-31F4-4573-8D0A-31BC872C3C51}" destId="{AC3B588F-5D22-4D8B-AEF1-CC5B099366BE}" srcOrd="6" destOrd="0" parTransId="{71F29B3B-2404-4F6E-AF41-B43CCD19DD84}" sibTransId="{4C515F1C-02A4-4549-B95E-9AEEC8EC0613}"/>
    <dgm:cxn modelId="{C674C1DA-F86B-4287-A8BA-08862D59380C}" srcId="{5971BD61-31F4-4573-8D0A-31BC872C3C51}" destId="{9436520B-2CBB-4EB5-B60F-EFF21ABF0D44}" srcOrd="2" destOrd="0" parTransId="{CDD031A4-F659-4D0B-A40D-BEC92D68C77C}" sibTransId="{17086778-5900-4B53-9203-2FCB7B50B203}"/>
    <dgm:cxn modelId="{41D2FCFC-8D6C-47F2-BA9A-F18F4F510237}" type="presOf" srcId="{666C7A30-CAE3-4B8A-A151-9C7623F27F13}" destId="{D9149B61-B92E-4164-B15C-6425A74368B0}" srcOrd="0" destOrd="0" presId="urn:microsoft.com/office/officeart/2008/layout/LinedList"/>
    <dgm:cxn modelId="{9215D36F-F3E2-4CB2-9911-0CF853B46E21}" type="presParOf" srcId="{CD042242-2A02-4834-BC8F-CDCE3D64C55F}" destId="{9F8BAA9E-4292-416B-8983-3A9745B76B11}" srcOrd="0" destOrd="0" presId="urn:microsoft.com/office/officeart/2008/layout/LinedList"/>
    <dgm:cxn modelId="{58032144-A23A-4AB8-9332-3C575848F261}" type="presParOf" srcId="{CD042242-2A02-4834-BC8F-CDCE3D64C55F}" destId="{6EADA35E-7274-4FB4-8EFC-E7691E7AD84D}" srcOrd="1" destOrd="0" presId="urn:microsoft.com/office/officeart/2008/layout/LinedList"/>
    <dgm:cxn modelId="{7A930B7E-4EB9-4887-82BA-F85984DA7340}" type="presParOf" srcId="{6EADA35E-7274-4FB4-8EFC-E7691E7AD84D}" destId="{99CA4F7F-DF11-4BFF-9814-2BE3CEA5B820}" srcOrd="0" destOrd="0" presId="urn:microsoft.com/office/officeart/2008/layout/LinedList"/>
    <dgm:cxn modelId="{021B1D4E-5431-4B58-B90D-ABED98AF6AFE}" type="presParOf" srcId="{6EADA35E-7274-4FB4-8EFC-E7691E7AD84D}" destId="{8EE59855-DFD5-45DA-8A29-0E4BB8EF32C5}" srcOrd="1" destOrd="0" presId="urn:microsoft.com/office/officeart/2008/layout/LinedList"/>
    <dgm:cxn modelId="{E917F907-5618-413F-9A68-2EE6AAAF7A04}" type="presParOf" srcId="{CD042242-2A02-4834-BC8F-CDCE3D64C55F}" destId="{990A0F5E-AE06-4C43-8F2A-8A571FC2B46B}" srcOrd="2" destOrd="0" presId="urn:microsoft.com/office/officeart/2008/layout/LinedList"/>
    <dgm:cxn modelId="{370835C4-D35E-4413-8A10-BB1010C00442}" type="presParOf" srcId="{CD042242-2A02-4834-BC8F-CDCE3D64C55F}" destId="{6ABE8F76-B493-47AD-83B3-3E6F4C18C2FB}" srcOrd="3" destOrd="0" presId="urn:microsoft.com/office/officeart/2008/layout/LinedList"/>
    <dgm:cxn modelId="{45F342E2-2DBA-41BF-925A-02E3C017274C}" type="presParOf" srcId="{6ABE8F76-B493-47AD-83B3-3E6F4C18C2FB}" destId="{B6ED3C4B-604C-4C7A-83F7-22561EE64831}" srcOrd="0" destOrd="0" presId="urn:microsoft.com/office/officeart/2008/layout/LinedList"/>
    <dgm:cxn modelId="{0AEAD9C6-5445-49BF-BFC5-B101982BC67B}" type="presParOf" srcId="{6ABE8F76-B493-47AD-83B3-3E6F4C18C2FB}" destId="{492066DB-BB03-4EA9-B7BD-3D0BFD668521}" srcOrd="1" destOrd="0" presId="urn:microsoft.com/office/officeart/2008/layout/LinedList"/>
    <dgm:cxn modelId="{5AA469C5-5FBC-4320-B629-46EF825488AE}" type="presParOf" srcId="{CD042242-2A02-4834-BC8F-CDCE3D64C55F}" destId="{BB32DCF3-64EF-484A-A170-02E7228532B1}" srcOrd="4" destOrd="0" presId="urn:microsoft.com/office/officeart/2008/layout/LinedList"/>
    <dgm:cxn modelId="{F8195C84-9525-452A-BAB8-065F7874D2CB}" type="presParOf" srcId="{CD042242-2A02-4834-BC8F-CDCE3D64C55F}" destId="{0BEB0151-DB64-4FE2-A88D-4EF974FFAA32}" srcOrd="5" destOrd="0" presId="urn:microsoft.com/office/officeart/2008/layout/LinedList"/>
    <dgm:cxn modelId="{5FD3B6D4-09F5-4E56-B1CF-982A0AEA9D5A}" type="presParOf" srcId="{0BEB0151-DB64-4FE2-A88D-4EF974FFAA32}" destId="{B4C02CEE-3080-4BCC-AB99-6BF14F4305FB}" srcOrd="0" destOrd="0" presId="urn:microsoft.com/office/officeart/2008/layout/LinedList"/>
    <dgm:cxn modelId="{1F2C6B5A-65E0-4D8B-BD51-E03D6EBEFA9B}" type="presParOf" srcId="{0BEB0151-DB64-4FE2-A88D-4EF974FFAA32}" destId="{E570E924-9FF7-42ED-B73D-276B8CB650E4}" srcOrd="1" destOrd="0" presId="urn:microsoft.com/office/officeart/2008/layout/LinedList"/>
    <dgm:cxn modelId="{5B824847-BD11-47E1-AE4C-102A4603559F}" type="presParOf" srcId="{CD042242-2A02-4834-BC8F-CDCE3D64C55F}" destId="{D9F95FF7-9967-4C6C-B639-DF353EF8BDAB}" srcOrd="6" destOrd="0" presId="urn:microsoft.com/office/officeart/2008/layout/LinedList"/>
    <dgm:cxn modelId="{4C9185A9-380E-4C44-9BE2-9BA73C0BE180}" type="presParOf" srcId="{CD042242-2A02-4834-BC8F-CDCE3D64C55F}" destId="{318DD42F-5029-4484-9B0C-D0F68CD1E7BC}" srcOrd="7" destOrd="0" presId="urn:microsoft.com/office/officeart/2008/layout/LinedList"/>
    <dgm:cxn modelId="{1DAB697A-2736-44CA-AF99-715446F38808}" type="presParOf" srcId="{318DD42F-5029-4484-9B0C-D0F68CD1E7BC}" destId="{89D0B0E0-12D0-44EE-A502-3D588E700F80}" srcOrd="0" destOrd="0" presId="urn:microsoft.com/office/officeart/2008/layout/LinedList"/>
    <dgm:cxn modelId="{91304B9C-BB96-4008-B3F6-704FD2288FC8}" type="presParOf" srcId="{318DD42F-5029-4484-9B0C-D0F68CD1E7BC}" destId="{8B2698C3-04C0-4628-81CD-6979DD5DC658}" srcOrd="1" destOrd="0" presId="urn:microsoft.com/office/officeart/2008/layout/LinedList"/>
    <dgm:cxn modelId="{C7695483-51B7-429B-935D-C1AE80D1F2B0}" type="presParOf" srcId="{CD042242-2A02-4834-BC8F-CDCE3D64C55F}" destId="{1C550492-FC41-4C44-8E0E-5C932BCF9A97}" srcOrd="8" destOrd="0" presId="urn:microsoft.com/office/officeart/2008/layout/LinedList"/>
    <dgm:cxn modelId="{AC2E7689-3AED-4F6D-A8B5-22638EC593F4}" type="presParOf" srcId="{CD042242-2A02-4834-BC8F-CDCE3D64C55F}" destId="{07DBF712-C921-49E9-98DB-A25593C50AF4}" srcOrd="9" destOrd="0" presId="urn:microsoft.com/office/officeart/2008/layout/LinedList"/>
    <dgm:cxn modelId="{6829979C-71DB-4A20-BE40-3B7B9E7323CB}" type="presParOf" srcId="{07DBF712-C921-49E9-98DB-A25593C50AF4}" destId="{6A7CE24D-C0FF-4835-93C2-F20E821B5031}" srcOrd="0" destOrd="0" presId="urn:microsoft.com/office/officeart/2008/layout/LinedList"/>
    <dgm:cxn modelId="{CB8B0304-035C-46A4-A393-92977DFBC4BB}" type="presParOf" srcId="{07DBF712-C921-49E9-98DB-A25593C50AF4}" destId="{123AA335-FA8C-4C53-99D7-1B2E750B7735}" srcOrd="1" destOrd="0" presId="urn:microsoft.com/office/officeart/2008/layout/LinedList"/>
    <dgm:cxn modelId="{884ED449-0E48-4DEC-ABB6-2C50AEFD3357}" type="presParOf" srcId="{CD042242-2A02-4834-BC8F-CDCE3D64C55F}" destId="{23A46B4D-D047-4F92-9328-E6FFE8D3DC5C}" srcOrd="10" destOrd="0" presId="urn:microsoft.com/office/officeart/2008/layout/LinedList"/>
    <dgm:cxn modelId="{E74FC0EC-4D54-499C-9B29-15CE7059C0F2}" type="presParOf" srcId="{CD042242-2A02-4834-BC8F-CDCE3D64C55F}" destId="{F7D35C41-A335-40A8-B252-CE9431BDF756}" srcOrd="11" destOrd="0" presId="urn:microsoft.com/office/officeart/2008/layout/LinedList"/>
    <dgm:cxn modelId="{1BF7CD65-E7F3-4EEF-9008-80128B815484}" type="presParOf" srcId="{F7D35C41-A335-40A8-B252-CE9431BDF756}" destId="{D9149B61-B92E-4164-B15C-6425A74368B0}" srcOrd="0" destOrd="0" presId="urn:microsoft.com/office/officeart/2008/layout/LinedList"/>
    <dgm:cxn modelId="{4FEABCCA-F8AC-4375-9501-B4C605862327}" type="presParOf" srcId="{F7D35C41-A335-40A8-B252-CE9431BDF756}" destId="{C33EBFDC-BA7B-4A12-8342-41E1B9B94DFC}" srcOrd="1" destOrd="0" presId="urn:microsoft.com/office/officeart/2008/layout/LinedList"/>
    <dgm:cxn modelId="{01055AF2-A6FB-4FAB-B0B5-66464EAF6992}" type="presParOf" srcId="{CD042242-2A02-4834-BC8F-CDCE3D64C55F}" destId="{2DDB83E1-17F7-476B-8698-BD053B973DFB}" srcOrd="12" destOrd="0" presId="urn:microsoft.com/office/officeart/2008/layout/LinedList"/>
    <dgm:cxn modelId="{51846601-22EF-45D4-B686-44DC20B16484}" type="presParOf" srcId="{CD042242-2A02-4834-BC8F-CDCE3D64C55F}" destId="{B3FA8F69-1FA1-406E-A12E-6CD38A2FE63A}" srcOrd="13" destOrd="0" presId="urn:microsoft.com/office/officeart/2008/layout/LinedList"/>
    <dgm:cxn modelId="{3CA8C816-92C2-45E3-8975-F443D77B2356}" type="presParOf" srcId="{B3FA8F69-1FA1-406E-A12E-6CD38A2FE63A}" destId="{C24A591A-EE80-4A08-8FE6-402989FD8363}" srcOrd="0" destOrd="0" presId="urn:microsoft.com/office/officeart/2008/layout/LinedList"/>
    <dgm:cxn modelId="{0B835A9C-DA0F-433F-950A-FCD78D471510}" type="presParOf" srcId="{B3FA8F69-1FA1-406E-A12E-6CD38A2FE63A}" destId="{FF953D80-8CF5-4874-B6C0-98ACB45B068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9F755-B9BD-514F-A8B5-07170ACC4A79}">
      <dsp:nvSpPr>
        <dsp:cNvPr id="0" name=""/>
        <dsp:cNvSpPr/>
      </dsp:nvSpPr>
      <dsp:spPr>
        <a:xfrm>
          <a:off x="0" y="0"/>
          <a:ext cx="5327251" cy="15744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All research involving human participants should adhere to ethical principles.</a:t>
          </a:r>
        </a:p>
      </dsp:txBody>
      <dsp:txXfrm>
        <a:off x="46115" y="46115"/>
        <a:ext cx="3628262" cy="1482252"/>
      </dsp:txXfrm>
    </dsp:sp>
    <dsp:sp modelId="{6F0401D2-6D9D-624E-B972-2F4D4B9C3418}">
      <dsp:nvSpPr>
        <dsp:cNvPr id="0" name=""/>
        <dsp:cNvSpPr/>
      </dsp:nvSpPr>
      <dsp:spPr>
        <a:xfrm>
          <a:off x="470051" y="1836896"/>
          <a:ext cx="5327251" cy="15744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These include the following 4 ethical principles: autonomy, beneficence, non-maleficence and justice.</a:t>
          </a:r>
        </a:p>
      </dsp:txBody>
      <dsp:txXfrm>
        <a:off x="516166" y="1883011"/>
        <a:ext cx="3741556" cy="1482252"/>
      </dsp:txXfrm>
    </dsp:sp>
    <dsp:sp modelId="{42B8D059-D3B0-7A4C-ADF6-B9663C5F8707}">
      <dsp:nvSpPr>
        <dsp:cNvPr id="0" name=""/>
        <dsp:cNvSpPr/>
      </dsp:nvSpPr>
      <dsp:spPr>
        <a:xfrm>
          <a:off x="940103" y="3673792"/>
          <a:ext cx="5327251" cy="15744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Additionally, researchers should also consider: the importance of informed consent, deception and privacy.</a:t>
          </a:r>
        </a:p>
      </dsp:txBody>
      <dsp:txXfrm>
        <a:off x="986218" y="3719907"/>
        <a:ext cx="3741556" cy="1482252"/>
      </dsp:txXfrm>
    </dsp:sp>
    <dsp:sp modelId="{E34D9CE7-6776-C14A-BEC5-A818E77C180B}">
      <dsp:nvSpPr>
        <dsp:cNvPr id="0" name=""/>
        <dsp:cNvSpPr/>
      </dsp:nvSpPr>
      <dsp:spPr>
        <a:xfrm>
          <a:off x="4303838" y="1193982"/>
          <a:ext cx="1023413" cy="10234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34106" y="1193982"/>
        <a:ext cx="562877" cy="770118"/>
      </dsp:txXfrm>
    </dsp:sp>
    <dsp:sp modelId="{BE831335-60F0-824D-B1C7-6B0AB175DAEC}">
      <dsp:nvSpPr>
        <dsp:cNvPr id="0" name=""/>
        <dsp:cNvSpPr/>
      </dsp:nvSpPr>
      <dsp:spPr>
        <a:xfrm>
          <a:off x="4773889" y="3020382"/>
          <a:ext cx="1023413" cy="10234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04157" y="3020382"/>
        <a:ext cx="562877" cy="7701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D8A19-ADD6-4F67-85BF-CC408A67CF9A}">
      <dsp:nvSpPr>
        <dsp:cNvPr id="0" name=""/>
        <dsp:cNvSpPr/>
      </dsp:nvSpPr>
      <dsp:spPr>
        <a:xfrm>
          <a:off x="0" y="3599"/>
          <a:ext cx="6684245" cy="7666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1F682-C2C7-4F4D-9742-34A2B4D7705A}">
      <dsp:nvSpPr>
        <dsp:cNvPr id="0" name=""/>
        <dsp:cNvSpPr/>
      </dsp:nvSpPr>
      <dsp:spPr>
        <a:xfrm>
          <a:off x="231902" y="176088"/>
          <a:ext cx="421641" cy="4216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934598-467E-4A96-B2BE-9115D375B18F}">
      <dsp:nvSpPr>
        <dsp:cNvPr id="0" name=""/>
        <dsp:cNvSpPr/>
      </dsp:nvSpPr>
      <dsp:spPr>
        <a:xfrm>
          <a:off x="885447" y="3599"/>
          <a:ext cx="5798797" cy="7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4" tIns="81134" rIns="81134" bIns="81134" numCol="1" spcCol="1270" anchor="ctr" anchorCtr="0">
          <a:noAutofit/>
        </a:bodyPr>
        <a:lstStyle/>
        <a:p>
          <a:pPr marL="0" lvl="0" indent="0" algn="l" defTabSz="844550">
            <a:lnSpc>
              <a:spcPct val="90000"/>
            </a:lnSpc>
            <a:spcBef>
              <a:spcPct val="0"/>
            </a:spcBef>
            <a:spcAft>
              <a:spcPct val="35000"/>
            </a:spcAft>
            <a:buNone/>
          </a:pPr>
          <a:r>
            <a:rPr lang="en-US" sz="1900" i="1" u="sng" kern="1200"/>
            <a:t>After research:</a:t>
          </a:r>
          <a:endParaRPr lang="en-US" sz="1900" kern="1200"/>
        </a:p>
      </dsp:txBody>
      <dsp:txXfrm>
        <a:off x="885447" y="3599"/>
        <a:ext cx="5798797" cy="766621"/>
      </dsp:txXfrm>
    </dsp:sp>
    <dsp:sp modelId="{D1445825-1357-4B95-A2C6-649E6E281C9E}">
      <dsp:nvSpPr>
        <dsp:cNvPr id="0" name=""/>
        <dsp:cNvSpPr/>
      </dsp:nvSpPr>
      <dsp:spPr>
        <a:xfrm>
          <a:off x="0" y="961875"/>
          <a:ext cx="6684245" cy="7666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146C4-E698-4556-A81D-8126FDD523D1}">
      <dsp:nvSpPr>
        <dsp:cNvPr id="0" name=""/>
        <dsp:cNvSpPr/>
      </dsp:nvSpPr>
      <dsp:spPr>
        <a:xfrm>
          <a:off x="231902" y="1134365"/>
          <a:ext cx="421641" cy="4216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DC9B9E-E435-4041-B29A-4C20D8888397}">
      <dsp:nvSpPr>
        <dsp:cNvPr id="0" name=""/>
        <dsp:cNvSpPr/>
      </dsp:nvSpPr>
      <dsp:spPr>
        <a:xfrm>
          <a:off x="885447" y="961875"/>
          <a:ext cx="5798797" cy="7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4" tIns="81134" rIns="81134" bIns="81134" numCol="1" spcCol="1270" anchor="ctr" anchorCtr="0">
          <a:noAutofit/>
        </a:bodyPr>
        <a:lstStyle/>
        <a:p>
          <a:pPr marL="0" lvl="0" indent="0" algn="l" defTabSz="844550">
            <a:lnSpc>
              <a:spcPct val="90000"/>
            </a:lnSpc>
            <a:spcBef>
              <a:spcPct val="0"/>
            </a:spcBef>
            <a:spcAft>
              <a:spcPct val="35000"/>
            </a:spcAft>
            <a:buNone/>
          </a:pPr>
          <a:r>
            <a:rPr lang="en-US" sz="1900" kern="1200"/>
            <a:t>Check data prior to publishing</a:t>
          </a:r>
        </a:p>
      </dsp:txBody>
      <dsp:txXfrm>
        <a:off x="885447" y="961875"/>
        <a:ext cx="5798797" cy="766621"/>
      </dsp:txXfrm>
    </dsp:sp>
    <dsp:sp modelId="{6B1BCAB1-AE8C-4559-B069-B86C4DAE3BA1}">
      <dsp:nvSpPr>
        <dsp:cNvPr id="0" name=""/>
        <dsp:cNvSpPr/>
      </dsp:nvSpPr>
      <dsp:spPr>
        <a:xfrm>
          <a:off x="0" y="1920151"/>
          <a:ext cx="6684245" cy="7666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7B0FC9-4076-4491-BF7D-0E7E06966C66}">
      <dsp:nvSpPr>
        <dsp:cNvPr id="0" name=""/>
        <dsp:cNvSpPr/>
      </dsp:nvSpPr>
      <dsp:spPr>
        <a:xfrm>
          <a:off x="231902" y="2092641"/>
          <a:ext cx="421641" cy="4216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F5AD0E-DDAD-42C4-9DC7-0C49F6AE0094}">
      <dsp:nvSpPr>
        <dsp:cNvPr id="0" name=""/>
        <dsp:cNvSpPr/>
      </dsp:nvSpPr>
      <dsp:spPr>
        <a:xfrm>
          <a:off x="885447" y="1920151"/>
          <a:ext cx="5798797" cy="7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4" tIns="81134" rIns="81134" bIns="81134" numCol="1" spcCol="1270" anchor="ctr" anchorCtr="0">
          <a:noAutofit/>
        </a:bodyPr>
        <a:lstStyle/>
        <a:p>
          <a:pPr marL="0" lvl="0" indent="0" algn="l" defTabSz="844550">
            <a:lnSpc>
              <a:spcPct val="90000"/>
            </a:lnSpc>
            <a:spcBef>
              <a:spcPct val="0"/>
            </a:spcBef>
            <a:spcAft>
              <a:spcPct val="35000"/>
            </a:spcAft>
            <a:buNone/>
          </a:pPr>
          <a:r>
            <a:rPr lang="en-US" sz="1900" kern="1200"/>
            <a:t>Follow-up participants if necessary and arrange support if needed (as in Itu study)</a:t>
          </a:r>
        </a:p>
      </dsp:txBody>
      <dsp:txXfrm>
        <a:off x="885447" y="1920151"/>
        <a:ext cx="5798797" cy="766621"/>
      </dsp:txXfrm>
    </dsp:sp>
    <dsp:sp modelId="{11388D7C-F74D-4B98-82A1-937252F22451}">
      <dsp:nvSpPr>
        <dsp:cNvPr id="0" name=""/>
        <dsp:cNvSpPr/>
      </dsp:nvSpPr>
      <dsp:spPr>
        <a:xfrm>
          <a:off x="0" y="2878428"/>
          <a:ext cx="6684245" cy="7666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B8375-C0B9-411F-AD88-72B6D7C03E9A}">
      <dsp:nvSpPr>
        <dsp:cNvPr id="0" name=""/>
        <dsp:cNvSpPr/>
      </dsp:nvSpPr>
      <dsp:spPr>
        <a:xfrm>
          <a:off x="231902" y="3050918"/>
          <a:ext cx="421641" cy="4216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5C8B2F-9B40-4A26-BFDE-88817291FD1D}">
      <dsp:nvSpPr>
        <dsp:cNvPr id="0" name=""/>
        <dsp:cNvSpPr/>
      </dsp:nvSpPr>
      <dsp:spPr>
        <a:xfrm>
          <a:off x="885447" y="2878428"/>
          <a:ext cx="5798797" cy="7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4" tIns="81134" rIns="81134" bIns="81134" numCol="1" spcCol="1270" anchor="ctr" anchorCtr="0">
          <a:noAutofit/>
        </a:bodyPr>
        <a:lstStyle/>
        <a:p>
          <a:pPr marL="0" lvl="0" indent="0" algn="l" defTabSz="844550">
            <a:lnSpc>
              <a:spcPct val="90000"/>
            </a:lnSpc>
            <a:spcBef>
              <a:spcPct val="0"/>
            </a:spcBef>
            <a:spcAft>
              <a:spcPct val="35000"/>
            </a:spcAft>
            <a:buNone/>
          </a:pPr>
          <a:r>
            <a:rPr lang="en-US" sz="1900" kern="1200"/>
            <a:t>Check all ethical and legal principles were adhered to throughout the study.</a:t>
          </a:r>
        </a:p>
      </dsp:txBody>
      <dsp:txXfrm>
        <a:off x="885447" y="2878428"/>
        <a:ext cx="5798797" cy="766621"/>
      </dsp:txXfrm>
    </dsp:sp>
    <dsp:sp modelId="{060A81B4-2857-49F4-BD73-1FB5F026E004}">
      <dsp:nvSpPr>
        <dsp:cNvPr id="0" name=""/>
        <dsp:cNvSpPr/>
      </dsp:nvSpPr>
      <dsp:spPr>
        <a:xfrm>
          <a:off x="0" y="3836704"/>
          <a:ext cx="6684245" cy="76662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BD80A-A0C7-44C8-9FEF-1FDC11BBABBF}">
      <dsp:nvSpPr>
        <dsp:cNvPr id="0" name=""/>
        <dsp:cNvSpPr/>
      </dsp:nvSpPr>
      <dsp:spPr>
        <a:xfrm>
          <a:off x="231902" y="4009194"/>
          <a:ext cx="421641" cy="42164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F6B1EE-C528-4E31-B020-A594CAB19C04}">
      <dsp:nvSpPr>
        <dsp:cNvPr id="0" name=""/>
        <dsp:cNvSpPr/>
      </dsp:nvSpPr>
      <dsp:spPr>
        <a:xfrm>
          <a:off x="885447" y="3836704"/>
          <a:ext cx="5798797" cy="7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134" tIns="81134" rIns="81134" bIns="81134" numCol="1" spcCol="1270" anchor="ctr" anchorCtr="0">
          <a:noAutofit/>
        </a:bodyPr>
        <a:lstStyle/>
        <a:p>
          <a:pPr marL="0" lvl="0" indent="0" algn="l" defTabSz="844550">
            <a:lnSpc>
              <a:spcPct val="90000"/>
            </a:lnSpc>
            <a:spcBef>
              <a:spcPct val="0"/>
            </a:spcBef>
            <a:spcAft>
              <a:spcPct val="35000"/>
            </a:spcAft>
            <a:buNone/>
          </a:pPr>
          <a:r>
            <a:rPr lang="en-US" sz="1900" kern="1200"/>
            <a:t>Ensure all authors are acknowledged</a:t>
          </a:r>
        </a:p>
      </dsp:txBody>
      <dsp:txXfrm>
        <a:off x="885447" y="3836704"/>
        <a:ext cx="5798797" cy="766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378B-54F4-B043-B08F-126B47128304}">
      <dsp:nvSpPr>
        <dsp:cNvPr id="0" name=""/>
        <dsp:cNvSpPr/>
      </dsp:nvSpPr>
      <dsp:spPr>
        <a:xfrm>
          <a:off x="0" y="1782"/>
          <a:ext cx="778098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36199-E23A-7145-8CBE-1D93DD80C2DB}">
      <dsp:nvSpPr>
        <dsp:cNvPr id="0" name=""/>
        <dsp:cNvSpPr/>
      </dsp:nvSpPr>
      <dsp:spPr>
        <a:xfrm>
          <a:off x="0" y="1782"/>
          <a:ext cx="7780983" cy="121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There may be considerable debate as to what causes harm. It could be physical or psychological. However, any researcher needs to consider the potential for harm to participants and limit it.</a:t>
          </a:r>
        </a:p>
      </dsp:txBody>
      <dsp:txXfrm>
        <a:off x="0" y="1782"/>
        <a:ext cx="7780983" cy="1215979"/>
      </dsp:txXfrm>
    </dsp:sp>
    <dsp:sp modelId="{85318408-2C61-3F42-A4BA-C955EF13A008}">
      <dsp:nvSpPr>
        <dsp:cNvPr id="0" name=""/>
        <dsp:cNvSpPr/>
      </dsp:nvSpPr>
      <dsp:spPr>
        <a:xfrm>
          <a:off x="0" y="1217762"/>
          <a:ext cx="7780983" cy="0"/>
        </a:xfrm>
        <a:prstGeom prst="line">
          <a:avLst/>
        </a:prstGeom>
        <a:solidFill>
          <a:schemeClr val="accent5">
            <a:hueOff val="1600863"/>
            <a:satOff val="-21221"/>
            <a:lumOff val="-6666"/>
            <a:alphaOff val="0"/>
          </a:schemeClr>
        </a:solidFill>
        <a:ln w="12700" cap="flat" cmpd="sng" algn="ctr">
          <a:solidFill>
            <a:schemeClr val="accent5">
              <a:hueOff val="1600863"/>
              <a:satOff val="-21221"/>
              <a:lumOff val="-66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47D47C-FB85-D54B-8534-A7BF8005389A}">
      <dsp:nvSpPr>
        <dsp:cNvPr id="0" name=""/>
        <dsp:cNvSpPr/>
      </dsp:nvSpPr>
      <dsp:spPr>
        <a:xfrm>
          <a:off x="0" y="1217762"/>
          <a:ext cx="7780983" cy="121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There are several infamous cases where harm has occurred to participants. Yet, harm can occur in any research study not just the infamous ones. For example; researchers wanted to study how survivors of ITU felt. Participants were interviewed about their memories.</a:t>
          </a:r>
        </a:p>
      </dsp:txBody>
      <dsp:txXfrm>
        <a:off x="0" y="1217762"/>
        <a:ext cx="7780983" cy="1215979"/>
      </dsp:txXfrm>
    </dsp:sp>
    <dsp:sp modelId="{3FFADAAF-9B07-1B4B-BE3D-6F3DD03EA64D}">
      <dsp:nvSpPr>
        <dsp:cNvPr id="0" name=""/>
        <dsp:cNvSpPr/>
      </dsp:nvSpPr>
      <dsp:spPr>
        <a:xfrm>
          <a:off x="0" y="2433741"/>
          <a:ext cx="7780983" cy="0"/>
        </a:xfrm>
        <a:prstGeom prst="line">
          <a:avLst/>
        </a:prstGeom>
        <a:solidFill>
          <a:schemeClr val="accent5">
            <a:hueOff val="3201725"/>
            <a:satOff val="-42442"/>
            <a:lumOff val="-13333"/>
            <a:alphaOff val="0"/>
          </a:schemeClr>
        </a:solidFill>
        <a:ln w="12700" cap="flat" cmpd="sng" algn="ctr">
          <a:solidFill>
            <a:schemeClr val="accent5">
              <a:hueOff val="3201725"/>
              <a:satOff val="-42442"/>
              <a:lumOff val="-133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B75673-013B-CF49-94A1-B053B92D6892}">
      <dsp:nvSpPr>
        <dsp:cNvPr id="0" name=""/>
        <dsp:cNvSpPr/>
      </dsp:nvSpPr>
      <dsp:spPr>
        <a:xfrm>
          <a:off x="0" y="2433741"/>
          <a:ext cx="7780983" cy="1215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It would seem that there was little harm involved as participants were interviewed in their homes, there was no physical intervention and participation was voluntary. However, during the interviews some painful memories were unlocked, and the researchers then needed to arrange counselling and follow-up visits to ensure psychological harm was limited.</a:t>
          </a:r>
        </a:p>
      </dsp:txBody>
      <dsp:txXfrm>
        <a:off x="0" y="2433741"/>
        <a:ext cx="7780983" cy="12159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A86AD-EA58-B040-9A37-7392EA9BF199}">
      <dsp:nvSpPr>
        <dsp:cNvPr id="0" name=""/>
        <dsp:cNvSpPr/>
      </dsp:nvSpPr>
      <dsp:spPr>
        <a:xfrm>
          <a:off x="0" y="5059"/>
          <a:ext cx="9703216"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Principles of informed consent</a:t>
          </a:r>
        </a:p>
      </dsp:txBody>
      <dsp:txXfrm>
        <a:off x="26930" y="31989"/>
        <a:ext cx="9649356" cy="497795"/>
      </dsp:txXfrm>
    </dsp:sp>
    <dsp:sp modelId="{E3DF8571-2E47-9741-AC38-720EC696CA67}">
      <dsp:nvSpPr>
        <dsp:cNvPr id="0" name=""/>
        <dsp:cNvSpPr/>
      </dsp:nvSpPr>
      <dsp:spPr>
        <a:xfrm>
          <a:off x="0" y="622954"/>
          <a:ext cx="9703216"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Absence of coercion</a:t>
          </a:r>
        </a:p>
      </dsp:txBody>
      <dsp:txXfrm>
        <a:off x="26930" y="649884"/>
        <a:ext cx="9649356" cy="497795"/>
      </dsp:txXfrm>
    </dsp:sp>
    <dsp:sp modelId="{213CEAEF-EFC5-764A-BB9C-CE284FA123F7}">
      <dsp:nvSpPr>
        <dsp:cNvPr id="0" name=""/>
        <dsp:cNvSpPr/>
      </dsp:nvSpPr>
      <dsp:spPr>
        <a:xfrm>
          <a:off x="0" y="1240849"/>
          <a:ext cx="9703216" cy="5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Properly formulated experimentation</a:t>
          </a:r>
        </a:p>
      </dsp:txBody>
      <dsp:txXfrm>
        <a:off x="26930" y="1267779"/>
        <a:ext cx="9649356" cy="497795"/>
      </dsp:txXfrm>
    </dsp:sp>
    <dsp:sp modelId="{A9CE33A0-FC88-2445-8E81-55D28AEE24BA}">
      <dsp:nvSpPr>
        <dsp:cNvPr id="0" name=""/>
        <dsp:cNvSpPr/>
      </dsp:nvSpPr>
      <dsp:spPr>
        <a:xfrm>
          <a:off x="0" y="1858745"/>
          <a:ext cx="9703216"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Beneficence to participants</a:t>
          </a:r>
        </a:p>
      </dsp:txBody>
      <dsp:txXfrm>
        <a:off x="26930" y="1885675"/>
        <a:ext cx="9649356" cy="497795"/>
      </dsp:txXfrm>
    </dsp:sp>
    <dsp:sp modelId="{5DAB5FD0-FEF4-3C43-82BE-0F998AABBABD}">
      <dsp:nvSpPr>
        <dsp:cNvPr id="0" name=""/>
        <dsp:cNvSpPr/>
      </dsp:nvSpPr>
      <dsp:spPr>
        <a:xfrm>
          <a:off x="0" y="2476640"/>
          <a:ext cx="9703216" cy="55165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Risk/benefit analysis</a:t>
          </a:r>
        </a:p>
      </dsp:txBody>
      <dsp:txXfrm>
        <a:off x="26930" y="2503570"/>
        <a:ext cx="9649356" cy="497795"/>
      </dsp:txXfrm>
    </dsp:sp>
    <dsp:sp modelId="{913C0ECA-2903-CB49-8D30-9B5622911B73}">
      <dsp:nvSpPr>
        <dsp:cNvPr id="0" name=""/>
        <dsp:cNvSpPr/>
      </dsp:nvSpPr>
      <dsp:spPr>
        <a:xfrm>
          <a:off x="0" y="3094535"/>
          <a:ext cx="9703216"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Avoidance of all unnecessary physical or mental suffering and injury</a:t>
          </a:r>
        </a:p>
      </dsp:txBody>
      <dsp:txXfrm>
        <a:off x="26930" y="3121465"/>
        <a:ext cx="9649356" cy="497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600DF-3967-4804-A60D-ECB8E69B1269}">
      <dsp:nvSpPr>
        <dsp:cNvPr id="0" name=""/>
        <dsp:cNvSpPr/>
      </dsp:nvSpPr>
      <dsp:spPr>
        <a:xfrm>
          <a:off x="0" y="83972"/>
          <a:ext cx="6684245" cy="142974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There should be consent from participants. This should be given on a voluntary basis and free from coercion.</a:t>
          </a:r>
        </a:p>
      </dsp:txBody>
      <dsp:txXfrm>
        <a:off x="69794" y="153766"/>
        <a:ext cx="6544657" cy="1290152"/>
      </dsp:txXfrm>
    </dsp:sp>
    <dsp:sp modelId="{B80D1132-AD32-432A-A43D-CE29E6CACAA4}">
      <dsp:nvSpPr>
        <dsp:cNvPr id="0" name=""/>
        <dsp:cNvSpPr/>
      </dsp:nvSpPr>
      <dsp:spPr>
        <a:xfrm>
          <a:off x="0" y="1588592"/>
          <a:ext cx="6684245" cy="1429740"/>
        </a:xfrm>
        <a:prstGeom prst="roundRect">
          <a:avLst/>
        </a:prstGeom>
        <a:gradFill rotWithShape="0">
          <a:gsLst>
            <a:gs pos="0">
              <a:schemeClr val="accent5">
                <a:hueOff val="1600863"/>
                <a:satOff val="-21221"/>
                <a:lumOff val="-6666"/>
                <a:alphaOff val="0"/>
                <a:tint val="94000"/>
                <a:satMod val="103000"/>
                <a:lumMod val="102000"/>
              </a:schemeClr>
            </a:gs>
            <a:gs pos="50000">
              <a:schemeClr val="accent5">
                <a:hueOff val="1600863"/>
                <a:satOff val="-21221"/>
                <a:lumOff val="-6666"/>
                <a:alphaOff val="0"/>
                <a:shade val="100000"/>
                <a:satMod val="110000"/>
                <a:lumMod val="100000"/>
              </a:schemeClr>
            </a:gs>
            <a:gs pos="100000">
              <a:schemeClr val="accent5">
                <a:hueOff val="1600863"/>
                <a:satOff val="-21221"/>
                <a:lumOff val="-6666"/>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 Nazi war crimes forced participants into medical experimentation.</a:t>
          </a:r>
        </a:p>
      </dsp:txBody>
      <dsp:txXfrm>
        <a:off x="69794" y="1658386"/>
        <a:ext cx="6544657" cy="1290152"/>
      </dsp:txXfrm>
    </dsp:sp>
    <dsp:sp modelId="{3F68C352-6C54-4900-B9D6-D41CB73445FE}">
      <dsp:nvSpPr>
        <dsp:cNvPr id="0" name=""/>
        <dsp:cNvSpPr/>
      </dsp:nvSpPr>
      <dsp:spPr>
        <a:xfrm>
          <a:off x="0" y="3093212"/>
          <a:ext cx="6684245" cy="1429740"/>
        </a:xfrm>
        <a:prstGeom prst="roundRect">
          <a:avLst/>
        </a:prstGeom>
        <a:gradFill rotWithShape="0">
          <a:gsLst>
            <a:gs pos="0">
              <a:schemeClr val="accent5">
                <a:hueOff val="3201725"/>
                <a:satOff val="-42442"/>
                <a:lumOff val="-13333"/>
                <a:alphaOff val="0"/>
                <a:tint val="94000"/>
                <a:satMod val="103000"/>
                <a:lumMod val="102000"/>
              </a:schemeClr>
            </a:gs>
            <a:gs pos="50000">
              <a:schemeClr val="accent5">
                <a:hueOff val="3201725"/>
                <a:satOff val="-42442"/>
                <a:lumOff val="-13333"/>
                <a:alphaOff val="0"/>
                <a:shade val="100000"/>
                <a:satMod val="110000"/>
                <a:lumMod val="100000"/>
              </a:schemeClr>
            </a:gs>
            <a:gs pos="100000">
              <a:schemeClr val="accent5">
                <a:hueOff val="3201725"/>
                <a:satOff val="-42442"/>
                <a:lumOff val="-13333"/>
                <a:alphaOff val="0"/>
                <a:shade val="70000"/>
                <a:satMod val="120000"/>
                <a:lumMod val="99000"/>
              </a:schemeClr>
            </a:gs>
          </a:gsLst>
          <a:path path="circle">
            <a:fillToRect l="100000" t="100000" r="100000" b="100000"/>
          </a:path>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There</a:t>
          </a:r>
          <a:r>
            <a:rPr lang="en-US" sz="2600" kern="1200" baseline="0" dirty="0"/>
            <a:t> are very rare occasions when informed consent may not be sought. Strict justification would be needed. </a:t>
          </a:r>
          <a:endParaRPr lang="en-US" sz="2600" kern="1200" dirty="0"/>
        </a:p>
      </dsp:txBody>
      <dsp:txXfrm>
        <a:off x="69794" y="3163006"/>
        <a:ext cx="6544657" cy="1290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5B6EC-A992-4179-BE27-91EDBCE3B2E0}">
      <dsp:nvSpPr>
        <dsp:cNvPr id="0" name=""/>
        <dsp:cNvSpPr/>
      </dsp:nvSpPr>
      <dsp:spPr>
        <a:xfrm>
          <a:off x="0" y="19864"/>
          <a:ext cx="8772081" cy="17596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Deception can occur if you present your study as something other than it is. The Tuskegee Syphilis Study and Milgram studies being classic examples.</a:t>
          </a:r>
        </a:p>
      </dsp:txBody>
      <dsp:txXfrm>
        <a:off x="85900" y="105764"/>
        <a:ext cx="8600281" cy="1587880"/>
      </dsp:txXfrm>
    </dsp:sp>
    <dsp:sp modelId="{A968ED50-B70D-4178-9914-4978F4C9E9C8}">
      <dsp:nvSpPr>
        <dsp:cNvPr id="0" name=""/>
        <dsp:cNvSpPr/>
      </dsp:nvSpPr>
      <dsp:spPr>
        <a:xfrm>
          <a:off x="0" y="1871705"/>
          <a:ext cx="8772081" cy="1759680"/>
        </a:xfrm>
        <a:prstGeom prst="roundRect">
          <a:avLst/>
        </a:prstGeom>
        <a:solidFill>
          <a:schemeClr val="accent2">
            <a:hueOff val="-7407870"/>
            <a:satOff val="-2749"/>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Deception may also occur if researchers falsify data, </a:t>
          </a:r>
          <a:r>
            <a:rPr lang="en-US" sz="3200" kern="1200" dirty="0" err="1"/>
            <a:t>plagiarise</a:t>
          </a:r>
          <a:r>
            <a:rPr lang="en-US" sz="3200" kern="1200" dirty="0"/>
            <a:t> or even omit results if it disproves/proves their initial aim.</a:t>
          </a:r>
        </a:p>
      </dsp:txBody>
      <dsp:txXfrm>
        <a:off x="85900" y="1957605"/>
        <a:ext cx="8600281" cy="1587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42C94-E4BF-41A2-B0BE-22772691AA19}">
      <dsp:nvSpPr>
        <dsp:cNvPr id="0" name=""/>
        <dsp:cNvSpPr/>
      </dsp:nvSpPr>
      <dsp:spPr>
        <a:xfrm>
          <a:off x="0" y="1782"/>
          <a:ext cx="87720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1C08A6-2848-4B93-8A05-FCFD6BF0A4D1}">
      <dsp:nvSpPr>
        <dsp:cNvPr id="0" name=""/>
        <dsp:cNvSpPr/>
      </dsp:nvSpPr>
      <dsp:spPr>
        <a:xfrm>
          <a:off x="0" y="1782"/>
          <a:ext cx="8772081" cy="121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This study deliberately lied to its participants and prevented them from getting actual treatment. Penicillin had become available shortly after it started.</a:t>
          </a:r>
        </a:p>
      </dsp:txBody>
      <dsp:txXfrm>
        <a:off x="0" y="1782"/>
        <a:ext cx="8772081" cy="1215894"/>
      </dsp:txXfrm>
    </dsp:sp>
    <dsp:sp modelId="{B6C71B7E-E1C4-4305-8286-889AA5BE9464}">
      <dsp:nvSpPr>
        <dsp:cNvPr id="0" name=""/>
        <dsp:cNvSpPr/>
      </dsp:nvSpPr>
      <dsp:spPr>
        <a:xfrm>
          <a:off x="0" y="1217677"/>
          <a:ext cx="87720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E37E6-57FE-4625-835A-9F350DB08F9D}">
      <dsp:nvSpPr>
        <dsp:cNvPr id="0" name=""/>
        <dsp:cNvSpPr/>
      </dsp:nvSpPr>
      <dsp:spPr>
        <a:xfrm>
          <a:off x="0" y="1217677"/>
          <a:ext cx="8772081" cy="121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 men in the study were told they were receiving the treatment for ‘bad blood’. The health professionals wanted to investigate how full blown syphilis could affect people.</a:t>
          </a:r>
        </a:p>
      </dsp:txBody>
      <dsp:txXfrm>
        <a:off x="0" y="1217677"/>
        <a:ext cx="8772081" cy="1215894"/>
      </dsp:txXfrm>
    </dsp:sp>
    <dsp:sp modelId="{453ABC0A-28D1-403C-A775-8447EE0E7383}">
      <dsp:nvSpPr>
        <dsp:cNvPr id="0" name=""/>
        <dsp:cNvSpPr/>
      </dsp:nvSpPr>
      <dsp:spPr>
        <a:xfrm>
          <a:off x="0" y="2433572"/>
          <a:ext cx="8772081"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45D9AA-36FE-419F-B3C8-A891D527D34E}">
      <dsp:nvSpPr>
        <dsp:cNvPr id="0" name=""/>
        <dsp:cNvSpPr/>
      </dsp:nvSpPr>
      <dsp:spPr>
        <a:xfrm>
          <a:off x="0" y="2433572"/>
          <a:ext cx="8772081" cy="1215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Therefore, it physically harmed, deceived and violated their right to consent. The study was stopped in 1973 due to national outcry. It did not adhere to any ethical principles.</a:t>
          </a:r>
        </a:p>
      </dsp:txBody>
      <dsp:txXfrm>
        <a:off x="0" y="2433572"/>
        <a:ext cx="8772081" cy="12158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AAA14-0B68-B641-AB94-FF95606AA96E}">
      <dsp:nvSpPr>
        <dsp:cNvPr id="0" name=""/>
        <dsp:cNvSpPr/>
      </dsp:nvSpPr>
      <dsp:spPr>
        <a:xfrm>
          <a:off x="0" y="155195"/>
          <a:ext cx="6267355" cy="1197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Covert research may invade a person's privacy.</a:t>
          </a:r>
        </a:p>
      </dsp:txBody>
      <dsp:txXfrm>
        <a:off x="58469" y="213664"/>
        <a:ext cx="6150417" cy="1080812"/>
      </dsp:txXfrm>
    </dsp:sp>
    <dsp:sp modelId="{882BCCD0-C728-D54F-BE5E-6ECC6AB07EC2}">
      <dsp:nvSpPr>
        <dsp:cNvPr id="0" name=""/>
        <dsp:cNvSpPr/>
      </dsp:nvSpPr>
      <dsp:spPr>
        <a:xfrm>
          <a:off x="0" y="1401906"/>
          <a:ext cx="6267355" cy="1197750"/>
        </a:xfrm>
        <a:prstGeom prst="roundRect">
          <a:avLst/>
        </a:prstGeom>
        <a:solidFill>
          <a:schemeClr val="accent2">
            <a:hueOff val="-2469290"/>
            <a:satOff val="-916"/>
            <a:lumOff val="20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One US study that was criticised was by a woman who pretended to be a prostitute in a brothel to see what it was like for the women that worked there. She would observe the women being selected by visiting men and interview them afterwards.</a:t>
          </a:r>
        </a:p>
      </dsp:txBody>
      <dsp:txXfrm>
        <a:off x="58469" y="1460375"/>
        <a:ext cx="6150417" cy="1080812"/>
      </dsp:txXfrm>
    </dsp:sp>
    <dsp:sp modelId="{242C7012-7721-D542-A4C3-D8632E36A751}">
      <dsp:nvSpPr>
        <dsp:cNvPr id="0" name=""/>
        <dsp:cNvSpPr/>
      </dsp:nvSpPr>
      <dsp:spPr>
        <a:xfrm>
          <a:off x="0" y="2648617"/>
          <a:ext cx="6267355" cy="1197750"/>
        </a:xfrm>
        <a:prstGeom prst="roundRect">
          <a:avLst/>
        </a:prstGeom>
        <a:solidFill>
          <a:schemeClr val="accent2">
            <a:hueOff val="-4938581"/>
            <a:satOff val="-1833"/>
            <a:lumOff val="41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manager of the brothel and women were aware of her status, but the 'johns' were not.</a:t>
          </a:r>
        </a:p>
      </dsp:txBody>
      <dsp:txXfrm>
        <a:off x="58469" y="2707086"/>
        <a:ext cx="6150417" cy="1080812"/>
      </dsp:txXfrm>
    </dsp:sp>
    <dsp:sp modelId="{75AA044D-0231-C44C-A8EE-FF06986766FF}">
      <dsp:nvSpPr>
        <dsp:cNvPr id="0" name=""/>
        <dsp:cNvSpPr/>
      </dsp:nvSpPr>
      <dsp:spPr>
        <a:xfrm>
          <a:off x="0" y="3895328"/>
          <a:ext cx="6267355" cy="1197750"/>
        </a:xfrm>
        <a:prstGeom prst="roundRect">
          <a:avLst/>
        </a:prstGeom>
        <a:solidFill>
          <a:schemeClr val="accent2">
            <a:hueOff val="-7407870"/>
            <a:satOff val="-2749"/>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She was criticised for not gaining their consent and potentially invading their privacy. However, they were not the sole purpose of the research. She did not keep any data on them. She was interviewing and observing the women only.</a:t>
          </a:r>
        </a:p>
      </dsp:txBody>
      <dsp:txXfrm>
        <a:off x="58469" y="3953797"/>
        <a:ext cx="6150417" cy="1080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0DC39-39DF-41C6-B15C-71799ACAF9E3}">
      <dsp:nvSpPr>
        <dsp:cNvPr id="0" name=""/>
        <dsp:cNvSpPr/>
      </dsp:nvSpPr>
      <dsp:spPr>
        <a:xfrm>
          <a:off x="35066" y="501276"/>
          <a:ext cx="820436" cy="82043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F0FFD8-C554-416D-80E8-8DF3656E56B5}">
      <dsp:nvSpPr>
        <dsp:cNvPr id="0" name=""/>
        <dsp:cNvSpPr/>
      </dsp:nvSpPr>
      <dsp:spPr>
        <a:xfrm>
          <a:off x="207357" y="673568"/>
          <a:ext cx="475852" cy="4758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0F4DC9-A7D6-4E26-9F90-79B60C92C402}">
      <dsp:nvSpPr>
        <dsp:cNvPr id="0" name=""/>
        <dsp:cNvSpPr/>
      </dsp:nvSpPr>
      <dsp:spPr>
        <a:xfrm>
          <a:off x="1031309" y="501276"/>
          <a:ext cx="1933885" cy="820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u="sng" kern="1200"/>
            <a:t>Before the research ensure</a:t>
          </a:r>
          <a:r>
            <a:rPr lang="en-US" sz="1700" kern="1200"/>
            <a:t>:</a:t>
          </a:r>
        </a:p>
      </dsp:txBody>
      <dsp:txXfrm>
        <a:off x="1031309" y="501276"/>
        <a:ext cx="1933885" cy="820436"/>
      </dsp:txXfrm>
    </dsp:sp>
    <dsp:sp modelId="{22D8BBB2-121B-4605-B182-BCC7160AE45D}">
      <dsp:nvSpPr>
        <dsp:cNvPr id="0" name=""/>
        <dsp:cNvSpPr/>
      </dsp:nvSpPr>
      <dsp:spPr>
        <a:xfrm>
          <a:off x="3302159" y="501276"/>
          <a:ext cx="820436" cy="82043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3A123E-2058-45FB-9B0B-0BD0A6174A65}">
      <dsp:nvSpPr>
        <dsp:cNvPr id="0" name=""/>
        <dsp:cNvSpPr/>
      </dsp:nvSpPr>
      <dsp:spPr>
        <a:xfrm>
          <a:off x="3474451" y="673568"/>
          <a:ext cx="475852" cy="4758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FF2CAF-A68B-4EFD-8DD6-AD41D7B06A41}">
      <dsp:nvSpPr>
        <dsp:cNvPr id="0" name=""/>
        <dsp:cNvSpPr/>
      </dsp:nvSpPr>
      <dsp:spPr>
        <a:xfrm>
          <a:off x="4298403" y="501276"/>
          <a:ext cx="1933885" cy="820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A clear research plan is made.</a:t>
          </a:r>
        </a:p>
      </dsp:txBody>
      <dsp:txXfrm>
        <a:off x="4298403" y="501276"/>
        <a:ext cx="1933885" cy="820436"/>
      </dsp:txXfrm>
    </dsp:sp>
    <dsp:sp modelId="{6CC6FB99-6052-4025-AFC1-53A67451864C}">
      <dsp:nvSpPr>
        <dsp:cNvPr id="0" name=""/>
        <dsp:cNvSpPr/>
      </dsp:nvSpPr>
      <dsp:spPr>
        <a:xfrm>
          <a:off x="35066" y="2213919"/>
          <a:ext cx="820436" cy="82043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7F1136-6E25-4752-B706-EE1A9C6791DD}">
      <dsp:nvSpPr>
        <dsp:cNvPr id="0" name=""/>
        <dsp:cNvSpPr/>
      </dsp:nvSpPr>
      <dsp:spPr>
        <a:xfrm>
          <a:off x="207357" y="2386211"/>
          <a:ext cx="475852" cy="4758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405116-636F-466B-9D5B-E78831F6F5C9}">
      <dsp:nvSpPr>
        <dsp:cNvPr id="0" name=""/>
        <dsp:cNvSpPr/>
      </dsp:nvSpPr>
      <dsp:spPr>
        <a:xfrm>
          <a:off x="1031309" y="2213919"/>
          <a:ext cx="1933885" cy="820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A risk/benefit analysis is made</a:t>
          </a:r>
        </a:p>
      </dsp:txBody>
      <dsp:txXfrm>
        <a:off x="1031309" y="2213919"/>
        <a:ext cx="1933885" cy="820436"/>
      </dsp:txXfrm>
    </dsp:sp>
    <dsp:sp modelId="{E5A83AFB-1019-4B3C-AB38-FF72C678BC08}">
      <dsp:nvSpPr>
        <dsp:cNvPr id="0" name=""/>
        <dsp:cNvSpPr/>
      </dsp:nvSpPr>
      <dsp:spPr>
        <a:xfrm>
          <a:off x="3302159" y="2213919"/>
          <a:ext cx="820436" cy="82043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9E26BB-FD8A-43AF-AB97-61C421D23456}">
      <dsp:nvSpPr>
        <dsp:cNvPr id="0" name=""/>
        <dsp:cNvSpPr/>
      </dsp:nvSpPr>
      <dsp:spPr>
        <a:xfrm>
          <a:off x="3474451" y="2386211"/>
          <a:ext cx="475852" cy="4758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F707A0-1179-4592-8A5F-8939922C4599}">
      <dsp:nvSpPr>
        <dsp:cNvPr id="0" name=""/>
        <dsp:cNvSpPr/>
      </dsp:nvSpPr>
      <dsp:spPr>
        <a:xfrm>
          <a:off x="4298403" y="2213919"/>
          <a:ext cx="1933885" cy="820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Submit the plan to the ethics committee for review</a:t>
          </a:r>
        </a:p>
      </dsp:txBody>
      <dsp:txXfrm>
        <a:off x="4298403" y="2213919"/>
        <a:ext cx="1933885" cy="820436"/>
      </dsp:txXfrm>
    </dsp:sp>
    <dsp:sp modelId="{ABAB2227-F354-4CCA-963A-7E4F936FDE9B}">
      <dsp:nvSpPr>
        <dsp:cNvPr id="0" name=""/>
        <dsp:cNvSpPr/>
      </dsp:nvSpPr>
      <dsp:spPr>
        <a:xfrm>
          <a:off x="35066" y="3926562"/>
          <a:ext cx="820436" cy="82043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C2C09-83AF-4459-AB8B-5DF749BD3D76}">
      <dsp:nvSpPr>
        <dsp:cNvPr id="0" name=""/>
        <dsp:cNvSpPr/>
      </dsp:nvSpPr>
      <dsp:spPr>
        <a:xfrm>
          <a:off x="207357" y="4098853"/>
          <a:ext cx="475852" cy="4758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640456-54F9-4CBA-81DB-110A3756631B}">
      <dsp:nvSpPr>
        <dsp:cNvPr id="0" name=""/>
        <dsp:cNvSpPr/>
      </dsp:nvSpPr>
      <dsp:spPr>
        <a:xfrm>
          <a:off x="1031309" y="3926562"/>
          <a:ext cx="1933885" cy="820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Decide on the team, design and authorship</a:t>
          </a:r>
        </a:p>
      </dsp:txBody>
      <dsp:txXfrm>
        <a:off x="1031309" y="3926562"/>
        <a:ext cx="1933885" cy="8204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BAA9E-4292-416B-8983-3A9745B76B11}">
      <dsp:nvSpPr>
        <dsp:cNvPr id="0" name=""/>
        <dsp:cNvSpPr/>
      </dsp:nvSpPr>
      <dsp:spPr>
        <a:xfrm>
          <a:off x="0" y="562"/>
          <a:ext cx="6684245"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0000"/>
                <a:satMod val="120000"/>
                <a:lumMod val="99000"/>
              </a:schemeClr>
            </a:gs>
          </a:gsLst>
          <a:path path="circle">
            <a:fillToRect l="100000" t="100000" r="100000" b="100000"/>
          </a:path>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9CA4F7F-DF11-4BFF-9814-2BE3CEA5B820}">
      <dsp:nvSpPr>
        <dsp:cNvPr id="0" name=""/>
        <dsp:cNvSpPr/>
      </dsp:nvSpPr>
      <dsp:spPr>
        <a:xfrm>
          <a:off x="0" y="562"/>
          <a:ext cx="6684245" cy="65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u="sng" kern="1200"/>
            <a:t>During research;</a:t>
          </a:r>
          <a:endParaRPr lang="en-US" sz="2000" kern="1200"/>
        </a:p>
      </dsp:txBody>
      <dsp:txXfrm>
        <a:off x="0" y="562"/>
        <a:ext cx="6684245" cy="657971"/>
      </dsp:txXfrm>
    </dsp:sp>
    <dsp:sp modelId="{990A0F5E-AE06-4C43-8F2A-8A571FC2B46B}">
      <dsp:nvSpPr>
        <dsp:cNvPr id="0" name=""/>
        <dsp:cNvSpPr/>
      </dsp:nvSpPr>
      <dsp:spPr>
        <a:xfrm>
          <a:off x="0" y="658533"/>
          <a:ext cx="6684245" cy="0"/>
        </a:xfrm>
        <a:prstGeom prst="line">
          <a:avLst/>
        </a:prstGeom>
        <a:gradFill rotWithShape="0">
          <a:gsLst>
            <a:gs pos="0">
              <a:schemeClr val="accent2">
                <a:hueOff val="-1234645"/>
                <a:satOff val="-458"/>
                <a:lumOff val="1046"/>
                <a:alphaOff val="0"/>
                <a:tint val="94000"/>
                <a:satMod val="103000"/>
                <a:lumMod val="102000"/>
              </a:schemeClr>
            </a:gs>
            <a:gs pos="50000">
              <a:schemeClr val="accent2">
                <a:hueOff val="-1234645"/>
                <a:satOff val="-458"/>
                <a:lumOff val="1046"/>
                <a:alphaOff val="0"/>
                <a:shade val="100000"/>
                <a:satMod val="110000"/>
                <a:lumMod val="100000"/>
              </a:schemeClr>
            </a:gs>
            <a:gs pos="100000">
              <a:schemeClr val="accent2">
                <a:hueOff val="-1234645"/>
                <a:satOff val="-458"/>
                <a:lumOff val="1046"/>
                <a:alphaOff val="0"/>
                <a:shade val="70000"/>
                <a:satMod val="120000"/>
                <a:lumMod val="99000"/>
              </a:schemeClr>
            </a:gs>
          </a:gsLst>
          <a:path path="circle">
            <a:fillToRect l="100000" t="100000" r="100000" b="100000"/>
          </a:path>
        </a:gradFill>
        <a:ln w="9525" cap="flat" cmpd="sng" algn="ctr">
          <a:solidFill>
            <a:schemeClr val="accent2">
              <a:hueOff val="-1234645"/>
              <a:satOff val="-458"/>
              <a:lumOff val="104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6ED3C4B-604C-4C7A-83F7-22561EE64831}">
      <dsp:nvSpPr>
        <dsp:cNvPr id="0" name=""/>
        <dsp:cNvSpPr/>
      </dsp:nvSpPr>
      <dsp:spPr>
        <a:xfrm>
          <a:off x="0" y="658533"/>
          <a:ext cx="6684245" cy="65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Follow the ethical protocol</a:t>
          </a:r>
        </a:p>
      </dsp:txBody>
      <dsp:txXfrm>
        <a:off x="0" y="658533"/>
        <a:ext cx="6684245" cy="657971"/>
      </dsp:txXfrm>
    </dsp:sp>
    <dsp:sp modelId="{BB32DCF3-64EF-484A-A170-02E7228532B1}">
      <dsp:nvSpPr>
        <dsp:cNvPr id="0" name=""/>
        <dsp:cNvSpPr/>
      </dsp:nvSpPr>
      <dsp:spPr>
        <a:xfrm>
          <a:off x="0" y="1316505"/>
          <a:ext cx="6684245" cy="0"/>
        </a:xfrm>
        <a:prstGeom prst="line">
          <a:avLst/>
        </a:prstGeom>
        <a:gradFill rotWithShape="0">
          <a:gsLst>
            <a:gs pos="0">
              <a:schemeClr val="accent2">
                <a:hueOff val="-2469290"/>
                <a:satOff val="-916"/>
                <a:lumOff val="2092"/>
                <a:alphaOff val="0"/>
                <a:tint val="94000"/>
                <a:satMod val="103000"/>
                <a:lumMod val="102000"/>
              </a:schemeClr>
            </a:gs>
            <a:gs pos="50000">
              <a:schemeClr val="accent2">
                <a:hueOff val="-2469290"/>
                <a:satOff val="-916"/>
                <a:lumOff val="2092"/>
                <a:alphaOff val="0"/>
                <a:shade val="100000"/>
                <a:satMod val="110000"/>
                <a:lumMod val="100000"/>
              </a:schemeClr>
            </a:gs>
            <a:gs pos="100000">
              <a:schemeClr val="accent2">
                <a:hueOff val="-2469290"/>
                <a:satOff val="-916"/>
                <a:lumOff val="2092"/>
                <a:alphaOff val="0"/>
                <a:shade val="70000"/>
                <a:satMod val="120000"/>
                <a:lumMod val="99000"/>
              </a:schemeClr>
            </a:gs>
          </a:gsLst>
          <a:path path="circle">
            <a:fillToRect l="100000" t="100000" r="100000" b="100000"/>
          </a:path>
        </a:gradFill>
        <a:ln w="9525" cap="flat" cmpd="sng" algn="ctr">
          <a:solidFill>
            <a:schemeClr val="accent2">
              <a:hueOff val="-2469290"/>
              <a:satOff val="-916"/>
              <a:lumOff val="2092"/>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4C02CEE-3080-4BCC-AB99-6BF14F4305FB}">
      <dsp:nvSpPr>
        <dsp:cNvPr id="0" name=""/>
        <dsp:cNvSpPr/>
      </dsp:nvSpPr>
      <dsp:spPr>
        <a:xfrm>
          <a:off x="0" y="1316505"/>
          <a:ext cx="6684245" cy="65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Ensure consent is gained and adheres to ethical/legal principles</a:t>
          </a:r>
        </a:p>
      </dsp:txBody>
      <dsp:txXfrm>
        <a:off x="0" y="1316505"/>
        <a:ext cx="6684245" cy="657971"/>
      </dsp:txXfrm>
    </dsp:sp>
    <dsp:sp modelId="{D9F95FF7-9967-4C6C-B639-DF353EF8BDAB}">
      <dsp:nvSpPr>
        <dsp:cNvPr id="0" name=""/>
        <dsp:cNvSpPr/>
      </dsp:nvSpPr>
      <dsp:spPr>
        <a:xfrm>
          <a:off x="0" y="1974476"/>
          <a:ext cx="6684245" cy="0"/>
        </a:xfrm>
        <a:prstGeom prst="line">
          <a:avLst/>
        </a:prstGeom>
        <a:gradFill rotWithShape="0">
          <a:gsLst>
            <a:gs pos="0">
              <a:schemeClr val="accent2">
                <a:hueOff val="-3703935"/>
                <a:satOff val="-1375"/>
                <a:lumOff val="3138"/>
                <a:alphaOff val="0"/>
                <a:tint val="94000"/>
                <a:satMod val="103000"/>
                <a:lumMod val="102000"/>
              </a:schemeClr>
            </a:gs>
            <a:gs pos="50000">
              <a:schemeClr val="accent2">
                <a:hueOff val="-3703935"/>
                <a:satOff val="-1375"/>
                <a:lumOff val="3138"/>
                <a:alphaOff val="0"/>
                <a:shade val="100000"/>
                <a:satMod val="110000"/>
                <a:lumMod val="100000"/>
              </a:schemeClr>
            </a:gs>
            <a:gs pos="100000">
              <a:schemeClr val="accent2">
                <a:hueOff val="-3703935"/>
                <a:satOff val="-1375"/>
                <a:lumOff val="3138"/>
                <a:alphaOff val="0"/>
                <a:shade val="70000"/>
                <a:satMod val="120000"/>
                <a:lumMod val="99000"/>
              </a:schemeClr>
            </a:gs>
          </a:gsLst>
          <a:path path="circle">
            <a:fillToRect l="100000" t="100000" r="100000" b="100000"/>
          </a:path>
        </a:gradFill>
        <a:ln w="9525" cap="flat" cmpd="sng" algn="ctr">
          <a:solidFill>
            <a:schemeClr val="accent2">
              <a:hueOff val="-3703935"/>
              <a:satOff val="-1375"/>
              <a:lumOff val="313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9D0B0E0-12D0-44EE-A502-3D588E700F80}">
      <dsp:nvSpPr>
        <dsp:cNvPr id="0" name=""/>
        <dsp:cNvSpPr/>
      </dsp:nvSpPr>
      <dsp:spPr>
        <a:xfrm>
          <a:off x="0" y="1974476"/>
          <a:ext cx="6684245" cy="65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Regularly check data</a:t>
          </a:r>
        </a:p>
      </dsp:txBody>
      <dsp:txXfrm>
        <a:off x="0" y="1974476"/>
        <a:ext cx="6684245" cy="657971"/>
      </dsp:txXfrm>
    </dsp:sp>
    <dsp:sp modelId="{1C550492-FC41-4C44-8E0E-5C932BCF9A97}">
      <dsp:nvSpPr>
        <dsp:cNvPr id="0" name=""/>
        <dsp:cNvSpPr/>
      </dsp:nvSpPr>
      <dsp:spPr>
        <a:xfrm>
          <a:off x="0" y="2632448"/>
          <a:ext cx="6684245" cy="0"/>
        </a:xfrm>
        <a:prstGeom prst="line">
          <a:avLst/>
        </a:prstGeom>
        <a:gradFill rotWithShape="0">
          <a:gsLst>
            <a:gs pos="0">
              <a:schemeClr val="accent2">
                <a:hueOff val="-4938581"/>
                <a:satOff val="-1833"/>
                <a:lumOff val="4183"/>
                <a:alphaOff val="0"/>
                <a:tint val="94000"/>
                <a:satMod val="103000"/>
                <a:lumMod val="102000"/>
              </a:schemeClr>
            </a:gs>
            <a:gs pos="50000">
              <a:schemeClr val="accent2">
                <a:hueOff val="-4938581"/>
                <a:satOff val="-1833"/>
                <a:lumOff val="4183"/>
                <a:alphaOff val="0"/>
                <a:shade val="100000"/>
                <a:satMod val="110000"/>
                <a:lumMod val="100000"/>
              </a:schemeClr>
            </a:gs>
            <a:gs pos="100000">
              <a:schemeClr val="accent2">
                <a:hueOff val="-4938581"/>
                <a:satOff val="-1833"/>
                <a:lumOff val="4183"/>
                <a:alphaOff val="0"/>
                <a:shade val="70000"/>
                <a:satMod val="120000"/>
                <a:lumMod val="99000"/>
              </a:schemeClr>
            </a:gs>
          </a:gsLst>
          <a:path path="circle">
            <a:fillToRect l="100000" t="100000" r="100000" b="100000"/>
          </a:path>
        </a:gradFill>
        <a:ln w="9525" cap="flat" cmpd="sng" algn="ctr">
          <a:solidFill>
            <a:schemeClr val="accent2">
              <a:hueOff val="-4938581"/>
              <a:satOff val="-1833"/>
              <a:lumOff val="418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A7CE24D-C0FF-4835-93C2-F20E821B5031}">
      <dsp:nvSpPr>
        <dsp:cNvPr id="0" name=""/>
        <dsp:cNvSpPr/>
      </dsp:nvSpPr>
      <dsp:spPr>
        <a:xfrm>
          <a:off x="0" y="2632448"/>
          <a:ext cx="6684245" cy="65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Ensure participants are free from harm</a:t>
          </a:r>
        </a:p>
      </dsp:txBody>
      <dsp:txXfrm>
        <a:off x="0" y="2632448"/>
        <a:ext cx="6684245" cy="657971"/>
      </dsp:txXfrm>
    </dsp:sp>
    <dsp:sp modelId="{23A46B4D-D047-4F92-9328-E6FFE8D3DC5C}">
      <dsp:nvSpPr>
        <dsp:cNvPr id="0" name=""/>
        <dsp:cNvSpPr/>
      </dsp:nvSpPr>
      <dsp:spPr>
        <a:xfrm>
          <a:off x="0" y="3290419"/>
          <a:ext cx="6684245" cy="0"/>
        </a:xfrm>
        <a:prstGeom prst="line">
          <a:avLst/>
        </a:prstGeom>
        <a:gradFill rotWithShape="0">
          <a:gsLst>
            <a:gs pos="0">
              <a:schemeClr val="accent2">
                <a:hueOff val="-6173225"/>
                <a:satOff val="-2291"/>
                <a:lumOff val="5229"/>
                <a:alphaOff val="0"/>
                <a:tint val="94000"/>
                <a:satMod val="103000"/>
                <a:lumMod val="102000"/>
              </a:schemeClr>
            </a:gs>
            <a:gs pos="50000">
              <a:schemeClr val="accent2">
                <a:hueOff val="-6173225"/>
                <a:satOff val="-2291"/>
                <a:lumOff val="5229"/>
                <a:alphaOff val="0"/>
                <a:shade val="100000"/>
                <a:satMod val="110000"/>
                <a:lumMod val="100000"/>
              </a:schemeClr>
            </a:gs>
            <a:gs pos="100000">
              <a:schemeClr val="accent2">
                <a:hueOff val="-6173225"/>
                <a:satOff val="-2291"/>
                <a:lumOff val="5229"/>
                <a:alphaOff val="0"/>
                <a:shade val="70000"/>
                <a:satMod val="120000"/>
                <a:lumMod val="99000"/>
              </a:schemeClr>
            </a:gs>
          </a:gsLst>
          <a:path path="circle">
            <a:fillToRect l="100000" t="100000" r="100000" b="100000"/>
          </a:path>
        </a:gradFill>
        <a:ln w="9525" cap="flat" cmpd="sng" algn="ctr">
          <a:solidFill>
            <a:schemeClr val="accent2">
              <a:hueOff val="-6173225"/>
              <a:satOff val="-2291"/>
              <a:lumOff val="5229"/>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9149B61-B92E-4164-B15C-6425A74368B0}">
      <dsp:nvSpPr>
        <dsp:cNvPr id="0" name=""/>
        <dsp:cNvSpPr/>
      </dsp:nvSpPr>
      <dsp:spPr>
        <a:xfrm>
          <a:off x="0" y="3290419"/>
          <a:ext cx="6684245" cy="65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Answer any queries participants may have</a:t>
          </a:r>
        </a:p>
      </dsp:txBody>
      <dsp:txXfrm>
        <a:off x="0" y="3290419"/>
        <a:ext cx="6684245" cy="657971"/>
      </dsp:txXfrm>
    </dsp:sp>
    <dsp:sp modelId="{2DDB83E1-17F7-476B-8698-BD053B973DFB}">
      <dsp:nvSpPr>
        <dsp:cNvPr id="0" name=""/>
        <dsp:cNvSpPr/>
      </dsp:nvSpPr>
      <dsp:spPr>
        <a:xfrm>
          <a:off x="0" y="3948391"/>
          <a:ext cx="6684245" cy="0"/>
        </a:xfrm>
        <a:prstGeom prst="line">
          <a:avLst/>
        </a:prstGeom>
        <a:gradFill rotWithShape="0">
          <a:gsLst>
            <a:gs pos="0">
              <a:schemeClr val="accent2">
                <a:hueOff val="-7407870"/>
                <a:satOff val="-2749"/>
                <a:lumOff val="6275"/>
                <a:alphaOff val="0"/>
                <a:tint val="94000"/>
                <a:satMod val="103000"/>
                <a:lumMod val="102000"/>
              </a:schemeClr>
            </a:gs>
            <a:gs pos="50000">
              <a:schemeClr val="accent2">
                <a:hueOff val="-7407870"/>
                <a:satOff val="-2749"/>
                <a:lumOff val="6275"/>
                <a:alphaOff val="0"/>
                <a:shade val="100000"/>
                <a:satMod val="110000"/>
                <a:lumMod val="100000"/>
              </a:schemeClr>
            </a:gs>
            <a:gs pos="100000">
              <a:schemeClr val="accent2">
                <a:hueOff val="-7407870"/>
                <a:satOff val="-2749"/>
                <a:lumOff val="6275"/>
                <a:alphaOff val="0"/>
                <a:shade val="70000"/>
                <a:satMod val="120000"/>
                <a:lumMod val="99000"/>
              </a:schemeClr>
            </a:gs>
          </a:gsLst>
          <a:path path="circle">
            <a:fillToRect l="100000" t="100000" r="100000" b="100000"/>
          </a:path>
        </a:gradFill>
        <a:ln w="9525" cap="flat" cmpd="sng" algn="ctr">
          <a:solidFill>
            <a:schemeClr val="accent2">
              <a:hueOff val="-7407870"/>
              <a:satOff val="-2749"/>
              <a:lumOff val="6275"/>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24A591A-EE80-4A08-8FE6-402989FD8363}">
      <dsp:nvSpPr>
        <dsp:cNvPr id="0" name=""/>
        <dsp:cNvSpPr/>
      </dsp:nvSpPr>
      <dsp:spPr>
        <a:xfrm>
          <a:off x="0" y="3948391"/>
          <a:ext cx="6684245" cy="657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Check the research team is adhering to the ethical principles</a:t>
          </a:r>
        </a:p>
      </dsp:txBody>
      <dsp:txXfrm>
        <a:off x="0" y="3948391"/>
        <a:ext cx="6684245" cy="65797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a:extLst>
              <a:ext uri="{FF2B5EF4-FFF2-40B4-BE49-F238E27FC236}">
                <a16:creationId xmlns:a16="http://schemas.microsoft.com/office/drawing/2014/main" id="{2E8BBE0D-1BEB-4E32-9C39-AEB7FBF3BDD8}"/>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3555" name="Rectangle 2">
            <a:extLst>
              <a:ext uri="{FF2B5EF4-FFF2-40B4-BE49-F238E27FC236}">
                <a16:creationId xmlns:a16="http://schemas.microsoft.com/office/drawing/2014/main" id="{8F3288D4-AEDF-4569-BFAE-F5F8213A2121}"/>
              </a:ext>
            </a:extLst>
          </p:cNvPr>
          <p:cNvSpPr>
            <a:spLocks noGrp="1" noRot="1" noChangeAspect="1" noChangeArrowheads="1"/>
          </p:cNvSpPr>
          <p:nvPr>
            <p:ph type="sldImg"/>
          </p:nvPr>
        </p:nvSpPr>
        <p:spPr bwMode="auto">
          <a:xfrm>
            <a:off x="1106488" y="812800"/>
            <a:ext cx="5341937" cy="400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a:extLst>
              <a:ext uri="{FF2B5EF4-FFF2-40B4-BE49-F238E27FC236}">
                <a16:creationId xmlns:a16="http://schemas.microsoft.com/office/drawing/2014/main" id="{D2842232-6EA2-4155-B5A0-AC8E97BB4A68}"/>
              </a:ext>
            </a:extLst>
          </p:cNvPr>
          <p:cNvSpPr>
            <a:spLocks noGrp="1" noChangeArrowheads="1"/>
          </p:cNvSpPr>
          <p:nvPr>
            <p:ph type="body"/>
          </p:nvPr>
        </p:nvSpPr>
        <p:spPr bwMode="auto">
          <a:xfrm>
            <a:off x="755650" y="5078413"/>
            <a:ext cx="6045200" cy="480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
        <p:nvSpPr>
          <p:cNvPr id="3076" name="Rectangle 4">
            <a:extLst>
              <a:ext uri="{FF2B5EF4-FFF2-40B4-BE49-F238E27FC236}">
                <a16:creationId xmlns:a16="http://schemas.microsoft.com/office/drawing/2014/main" id="{70D34DB9-B2D5-483A-8A73-081E3D5F5E8C}"/>
              </a:ext>
            </a:extLst>
          </p:cNvPr>
          <p:cNvSpPr>
            <a:spLocks noGrp="1" noChangeArrowheads="1"/>
          </p:cNvSpPr>
          <p:nvPr>
            <p:ph type="hdr"/>
          </p:nvPr>
        </p:nvSpPr>
        <p:spPr bwMode="auto">
          <a:xfrm>
            <a:off x="0" y="0"/>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smtClean="0">
                <a:solidFill>
                  <a:srgbClr val="000000"/>
                </a:solidFill>
                <a:latin typeface="Times New Roman" pitchFamily="16" charset="0"/>
                <a:ea typeface="Microsoft YaHei" charset="-122"/>
                <a:cs typeface="Arial Unicode MS" charset="0"/>
              </a:defRPr>
            </a:lvl1pPr>
          </a:lstStyle>
          <a:p>
            <a:pPr>
              <a:defRPr/>
            </a:pPr>
            <a:endParaRPr lang="en-GB" altLang="en-US"/>
          </a:p>
        </p:txBody>
      </p:sp>
      <p:sp>
        <p:nvSpPr>
          <p:cNvPr id="3077" name="Rectangle 5">
            <a:extLst>
              <a:ext uri="{FF2B5EF4-FFF2-40B4-BE49-F238E27FC236}">
                <a16:creationId xmlns:a16="http://schemas.microsoft.com/office/drawing/2014/main" id="{F8302E2F-54D1-47B3-A870-930820A48C9D}"/>
              </a:ext>
            </a:extLst>
          </p:cNvPr>
          <p:cNvSpPr>
            <a:spLocks noGrp="1" noChangeArrowheads="1"/>
          </p:cNvSpPr>
          <p:nvPr>
            <p:ph type="dt"/>
          </p:nvPr>
        </p:nvSpPr>
        <p:spPr bwMode="auto">
          <a:xfrm>
            <a:off x="4278313" y="0"/>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smtClean="0">
                <a:solidFill>
                  <a:srgbClr val="000000"/>
                </a:solidFill>
                <a:latin typeface="Times New Roman" pitchFamily="16" charset="0"/>
                <a:ea typeface="Microsoft YaHei" charset="-122"/>
                <a:cs typeface="Arial Unicode MS" charset="0"/>
              </a:defRPr>
            </a:lvl1pPr>
          </a:lstStyle>
          <a:p>
            <a:pPr>
              <a:defRPr/>
            </a:pPr>
            <a:endParaRPr lang="en-GB" altLang="en-US"/>
          </a:p>
        </p:txBody>
      </p:sp>
      <p:sp>
        <p:nvSpPr>
          <p:cNvPr id="3078" name="Rectangle 6">
            <a:extLst>
              <a:ext uri="{FF2B5EF4-FFF2-40B4-BE49-F238E27FC236}">
                <a16:creationId xmlns:a16="http://schemas.microsoft.com/office/drawing/2014/main" id="{4D37F130-E8C1-41B3-B7F7-8FDDD7C8C72B}"/>
              </a:ext>
            </a:extLst>
          </p:cNvPr>
          <p:cNvSpPr>
            <a:spLocks noGrp="1" noChangeArrowheads="1"/>
          </p:cNvSpPr>
          <p:nvPr>
            <p:ph type="ftr"/>
          </p:nvPr>
        </p:nvSpPr>
        <p:spPr bwMode="auto">
          <a:xfrm>
            <a:off x="0" y="10156825"/>
            <a:ext cx="3278188"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smtClean="0">
                <a:solidFill>
                  <a:srgbClr val="000000"/>
                </a:solidFill>
                <a:latin typeface="Times New Roman" pitchFamily="16" charset="0"/>
                <a:ea typeface="Microsoft YaHei" charset="-122"/>
                <a:cs typeface="Arial Unicode MS" charset="0"/>
              </a:defRPr>
            </a:lvl1pPr>
          </a:lstStyle>
          <a:p>
            <a:pPr>
              <a:defRPr/>
            </a:pPr>
            <a:endParaRPr lang="en-GB" altLang="en-US"/>
          </a:p>
        </p:txBody>
      </p:sp>
      <p:sp>
        <p:nvSpPr>
          <p:cNvPr id="3079" name="Rectangle 7">
            <a:extLst>
              <a:ext uri="{FF2B5EF4-FFF2-40B4-BE49-F238E27FC236}">
                <a16:creationId xmlns:a16="http://schemas.microsoft.com/office/drawing/2014/main" id="{CEE1223C-9A35-4EDD-A5FF-50C6CEC9111A}"/>
              </a:ext>
            </a:extLst>
          </p:cNvPr>
          <p:cNvSpPr>
            <a:spLocks noGrp="1" noChangeArrowheads="1"/>
          </p:cNvSpPr>
          <p:nvPr>
            <p:ph type="sldNum"/>
          </p:nvPr>
        </p:nvSpPr>
        <p:spPr bwMode="auto">
          <a:xfrm>
            <a:off x="4278313" y="10156825"/>
            <a:ext cx="3278187"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anose="02020603050405020304" pitchFamily="18" charset="0"/>
                <a:cs typeface="Arial Unicode MS" charset="0"/>
              </a:defRPr>
            </a:lvl1pPr>
          </a:lstStyle>
          <a:p>
            <a:fld id="{BB726D56-1B45-45D4-B573-F9AB1B484BE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0D4D273-AF20-4836-A40E-431278D744B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73DC91ED-172A-4931-A312-1910BF70EAAF}" type="slidenum">
              <a:rPr lang="en-GB" altLang="en-US">
                <a:solidFill>
                  <a:srgbClr val="000000"/>
                </a:solidFill>
                <a:latin typeface="Times New Roman" panose="02020603050405020304" pitchFamily="18" charset="0"/>
              </a:rPr>
              <a:pPr eaLnBrk="1"/>
              <a:t>1</a:t>
            </a:fld>
            <a:endParaRPr lang="en-GB" altLang="en-US">
              <a:solidFill>
                <a:srgbClr val="000000"/>
              </a:solidFill>
              <a:latin typeface="Times New Roman" panose="02020603050405020304" pitchFamily="18" charset="0"/>
            </a:endParaRPr>
          </a:p>
        </p:txBody>
      </p:sp>
      <p:sp>
        <p:nvSpPr>
          <p:cNvPr id="24579" name="Rectangle 1">
            <a:extLst>
              <a:ext uri="{FF2B5EF4-FFF2-40B4-BE49-F238E27FC236}">
                <a16:creationId xmlns:a16="http://schemas.microsoft.com/office/drawing/2014/main" id="{9960ED2A-5FFC-4505-8B6F-10342F41B77D}"/>
              </a:ext>
            </a:extLst>
          </p:cNvPr>
          <p:cNvSpPr txBox="1">
            <a:spLocks noGrp="1" noRot="1" noChangeAspect="1" noChangeArrowheads="1" noTextEdit="1"/>
          </p:cNvSpPr>
          <p:nvPr>
            <p:ph type="sldImg"/>
          </p:nvPr>
        </p:nvSpPr>
        <p:spPr>
          <a:xfrm>
            <a:off x="215900" y="812800"/>
            <a:ext cx="7126288"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DF6563C-A21A-42E5-89CD-65BD8EA87964}"/>
              </a:ext>
            </a:extLst>
          </p:cNvPr>
          <p:cNvSpPr txBox="1">
            <a:spLocks noGrp="1" noChangeArrowheads="1"/>
          </p:cNvSpPr>
          <p:nvPr>
            <p:ph type="body" idx="1"/>
          </p:nvPr>
        </p:nvSpPr>
        <p:spPr>
          <a:xfrm>
            <a:off x="755650" y="5078413"/>
            <a:ext cx="6048375" cy="481171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E971860B-6579-40C1-8A1C-35C8F001FA0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2E56E1BA-A545-4242-847B-DDF015E1B594}" type="slidenum">
              <a:rPr lang="en-GB" altLang="en-US">
                <a:solidFill>
                  <a:srgbClr val="000000"/>
                </a:solidFill>
                <a:latin typeface="Times New Roman" panose="02020603050405020304" pitchFamily="18" charset="0"/>
              </a:rPr>
              <a:pPr eaLnBrk="1"/>
              <a:t>17</a:t>
            </a:fld>
            <a:endParaRPr lang="en-GB" altLang="en-US">
              <a:solidFill>
                <a:srgbClr val="000000"/>
              </a:solidFill>
              <a:latin typeface="Times New Roman" panose="02020603050405020304" pitchFamily="18" charset="0"/>
            </a:endParaRPr>
          </a:p>
        </p:txBody>
      </p:sp>
      <p:sp>
        <p:nvSpPr>
          <p:cNvPr id="38915" name="Rectangle 1">
            <a:extLst>
              <a:ext uri="{FF2B5EF4-FFF2-40B4-BE49-F238E27FC236}">
                <a16:creationId xmlns:a16="http://schemas.microsoft.com/office/drawing/2014/main" id="{45DC9CDA-6082-4931-B565-EB85FF3412C6}"/>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a:extLst>
              <a:ext uri="{FF2B5EF4-FFF2-40B4-BE49-F238E27FC236}">
                <a16:creationId xmlns:a16="http://schemas.microsoft.com/office/drawing/2014/main" id="{45A6FA9A-70EE-4033-882B-41D6D8811C74}"/>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37891" name="Text Box 3">
            <a:extLst>
              <a:ext uri="{FF2B5EF4-FFF2-40B4-BE49-F238E27FC236}">
                <a16:creationId xmlns:a16="http://schemas.microsoft.com/office/drawing/2014/main" id="{CC40A6F6-B48C-428E-816B-52EFD07E1E62}"/>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E1E7080A-78CD-4C8C-B9A4-5932CA6D2E9B}" type="slidenum">
              <a:rPr lang="en-GB" altLang="en-US">
                <a:solidFill>
                  <a:srgbClr val="000000"/>
                </a:solidFill>
                <a:latin typeface="Calibri" panose="020F0502020204030204" pitchFamily="34" charset="0"/>
              </a:rPr>
              <a:pPr eaLnBrk="1" hangingPunct="1">
                <a:lnSpc>
                  <a:spcPct val="100000"/>
                </a:lnSpc>
                <a:buClrTx/>
                <a:buFontTx/>
                <a:buNone/>
              </a:pPr>
              <a:t>17</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91EB538-5B74-4BA9-A0C4-5AE63844AFC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7A0A6933-2EB1-48B1-8DA9-DD344C187E7D}" type="slidenum">
              <a:rPr lang="en-GB" altLang="en-US">
                <a:solidFill>
                  <a:srgbClr val="000000"/>
                </a:solidFill>
                <a:latin typeface="Times New Roman" panose="02020603050405020304" pitchFamily="18" charset="0"/>
              </a:rPr>
              <a:pPr eaLnBrk="1"/>
              <a:t>18</a:t>
            </a:fld>
            <a:endParaRPr lang="en-GB" altLang="en-US">
              <a:solidFill>
                <a:srgbClr val="000000"/>
              </a:solidFill>
              <a:latin typeface="Times New Roman" panose="02020603050405020304" pitchFamily="18" charset="0"/>
            </a:endParaRPr>
          </a:p>
        </p:txBody>
      </p:sp>
      <p:sp>
        <p:nvSpPr>
          <p:cNvPr id="31747" name="Rectangle 1">
            <a:extLst>
              <a:ext uri="{FF2B5EF4-FFF2-40B4-BE49-F238E27FC236}">
                <a16:creationId xmlns:a16="http://schemas.microsoft.com/office/drawing/2014/main" id="{6AD63548-6EAE-4CFD-AE60-268E1E194B86}"/>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a:extLst>
              <a:ext uri="{FF2B5EF4-FFF2-40B4-BE49-F238E27FC236}">
                <a16:creationId xmlns:a16="http://schemas.microsoft.com/office/drawing/2014/main" id="{94EC1ECE-48EC-4343-9FBF-EAEC502C4E89}"/>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30723" name="Text Box 3">
            <a:extLst>
              <a:ext uri="{FF2B5EF4-FFF2-40B4-BE49-F238E27FC236}">
                <a16:creationId xmlns:a16="http://schemas.microsoft.com/office/drawing/2014/main" id="{958A5EA2-591B-42A5-A400-79E1CBFA192E}"/>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8AD46B98-1BD4-43B6-A086-999637FFE046}" type="slidenum">
              <a:rPr lang="en-GB" altLang="en-US">
                <a:solidFill>
                  <a:srgbClr val="000000"/>
                </a:solidFill>
                <a:latin typeface="Calibri" panose="020F0502020204030204" pitchFamily="34" charset="0"/>
              </a:rPr>
              <a:pPr eaLnBrk="1" hangingPunct="1">
                <a:lnSpc>
                  <a:spcPct val="100000"/>
                </a:lnSpc>
                <a:buClrTx/>
                <a:buFontTx/>
                <a:buNone/>
              </a:pPr>
              <a:t>18</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0E4DCBBF-06E7-4B54-ABBB-46F9E7E6B3F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349958CE-9D59-4273-8932-DBFE5324019F}" type="slidenum">
              <a:rPr lang="en-GB" altLang="en-US">
                <a:solidFill>
                  <a:srgbClr val="000000"/>
                </a:solidFill>
                <a:latin typeface="Times New Roman" panose="02020603050405020304" pitchFamily="18" charset="0"/>
              </a:rPr>
              <a:pPr eaLnBrk="1"/>
              <a:t>19</a:t>
            </a:fld>
            <a:endParaRPr lang="en-GB" altLang="en-US">
              <a:solidFill>
                <a:srgbClr val="000000"/>
              </a:solidFill>
              <a:latin typeface="Times New Roman" panose="02020603050405020304" pitchFamily="18" charset="0"/>
            </a:endParaRPr>
          </a:p>
        </p:txBody>
      </p:sp>
      <p:sp>
        <p:nvSpPr>
          <p:cNvPr id="32771" name="Rectangle 1">
            <a:extLst>
              <a:ext uri="{FF2B5EF4-FFF2-40B4-BE49-F238E27FC236}">
                <a16:creationId xmlns:a16="http://schemas.microsoft.com/office/drawing/2014/main" id="{61E6A821-8B27-40CF-9AC6-3F23121557A1}"/>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FE0622A6-B8B0-489C-8551-3DC4228D475F}"/>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31747" name="Text Box 3">
            <a:extLst>
              <a:ext uri="{FF2B5EF4-FFF2-40B4-BE49-F238E27FC236}">
                <a16:creationId xmlns:a16="http://schemas.microsoft.com/office/drawing/2014/main" id="{E9D682D7-943C-42B8-BFCD-DB6043D2CFCB}"/>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53EA14F9-F3FE-4F2C-B232-C04D093EB629}" type="slidenum">
              <a:rPr lang="en-GB" altLang="en-US">
                <a:solidFill>
                  <a:srgbClr val="000000"/>
                </a:solidFill>
                <a:latin typeface="Calibri" panose="020F0502020204030204" pitchFamily="34" charset="0"/>
              </a:rPr>
              <a:pPr eaLnBrk="1" hangingPunct="1">
                <a:lnSpc>
                  <a:spcPct val="100000"/>
                </a:lnSpc>
                <a:buClrTx/>
                <a:buFontTx/>
                <a:buNone/>
              </a:pPr>
              <a:t>19</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87AD606-B89D-4DAA-A2C2-0A1A17CE1B8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9DD30D5F-F106-4974-9268-8887CD7D11D5}" type="slidenum">
              <a:rPr lang="en-GB" altLang="en-US">
                <a:solidFill>
                  <a:srgbClr val="000000"/>
                </a:solidFill>
                <a:latin typeface="Times New Roman" panose="02020603050405020304" pitchFamily="18" charset="0"/>
              </a:rPr>
              <a:pPr eaLnBrk="1"/>
              <a:t>20</a:t>
            </a:fld>
            <a:endParaRPr lang="en-GB" altLang="en-US">
              <a:solidFill>
                <a:srgbClr val="000000"/>
              </a:solidFill>
              <a:latin typeface="Times New Roman" panose="02020603050405020304" pitchFamily="18" charset="0"/>
            </a:endParaRPr>
          </a:p>
        </p:txBody>
      </p:sp>
      <p:sp>
        <p:nvSpPr>
          <p:cNvPr id="33795" name="Rectangle 1">
            <a:extLst>
              <a:ext uri="{FF2B5EF4-FFF2-40B4-BE49-F238E27FC236}">
                <a16:creationId xmlns:a16="http://schemas.microsoft.com/office/drawing/2014/main" id="{CAAA2C09-2BA4-4AB5-946B-354D543D5F1B}"/>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2EE9DEE0-834D-47FD-B336-D8B4D8289D6B}"/>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32771" name="Text Box 3">
            <a:extLst>
              <a:ext uri="{FF2B5EF4-FFF2-40B4-BE49-F238E27FC236}">
                <a16:creationId xmlns:a16="http://schemas.microsoft.com/office/drawing/2014/main" id="{9BE44F9E-DF8A-4285-B4FA-B0D7F85EA246}"/>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D1A93A57-17B6-440E-9DC5-40785AE1E5F3}" type="slidenum">
              <a:rPr lang="en-GB" altLang="en-US">
                <a:solidFill>
                  <a:srgbClr val="000000"/>
                </a:solidFill>
                <a:latin typeface="Calibri" panose="020F0502020204030204" pitchFamily="34" charset="0"/>
              </a:rPr>
              <a:pPr eaLnBrk="1" hangingPunct="1">
                <a:lnSpc>
                  <a:spcPct val="100000"/>
                </a:lnSpc>
                <a:buClrTx/>
                <a:buFontTx/>
                <a:buNone/>
              </a:pPr>
              <a:t>20</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432A09B3-9E56-418D-B5B8-5C40DC681E4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16A9EF13-AC70-47DD-A665-F8564F74876A}" type="slidenum">
              <a:rPr lang="en-GB" altLang="en-US">
                <a:solidFill>
                  <a:srgbClr val="000000"/>
                </a:solidFill>
                <a:latin typeface="Times New Roman" panose="02020603050405020304" pitchFamily="18" charset="0"/>
              </a:rPr>
              <a:pPr eaLnBrk="1"/>
              <a:t>21</a:t>
            </a:fld>
            <a:endParaRPr lang="en-GB" altLang="en-US">
              <a:solidFill>
                <a:srgbClr val="000000"/>
              </a:solidFill>
              <a:latin typeface="Times New Roman" panose="02020603050405020304" pitchFamily="18" charset="0"/>
            </a:endParaRPr>
          </a:p>
        </p:txBody>
      </p:sp>
      <p:sp>
        <p:nvSpPr>
          <p:cNvPr id="34819" name="Rectangle 1">
            <a:extLst>
              <a:ext uri="{FF2B5EF4-FFF2-40B4-BE49-F238E27FC236}">
                <a16:creationId xmlns:a16="http://schemas.microsoft.com/office/drawing/2014/main" id="{F814C6A3-EA05-4E12-ACDD-2FCC9897C35B}"/>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0BA91BEA-CADC-45B6-9003-BA628F32D33F}"/>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33795" name="Text Box 3">
            <a:extLst>
              <a:ext uri="{FF2B5EF4-FFF2-40B4-BE49-F238E27FC236}">
                <a16:creationId xmlns:a16="http://schemas.microsoft.com/office/drawing/2014/main" id="{70C1F939-AE75-49D9-A7CC-02A765DB81D2}"/>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96DF198E-97AA-435D-9872-C436E68B7DE7}" type="slidenum">
              <a:rPr lang="en-GB" altLang="en-US">
                <a:solidFill>
                  <a:srgbClr val="000000"/>
                </a:solidFill>
                <a:latin typeface="Calibri" panose="020F0502020204030204" pitchFamily="34" charset="0"/>
              </a:rPr>
              <a:pPr eaLnBrk="1" hangingPunct="1">
                <a:lnSpc>
                  <a:spcPct val="100000"/>
                </a:lnSpc>
                <a:buClrTx/>
                <a:buFontTx/>
                <a:buNone/>
              </a:pPr>
              <a:t>21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2845993-278C-4D0B-A6C9-E7D2F7FAA4C0}"/>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72A24802-E2A8-452D-BE04-166F821A7B8F}" type="slidenum">
              <a:rPr lang="en-GB" altLang="en-US">
                <a:solidFill>
                  <a:srgbClr val="000000"/>
                </a:solidFill>
                <a:latin typeface="Times New Roman" panose="02020603050405020304" pitchFamily="18" charset="0"/>
              </a:rPr>
              <a:pPr eaLnBrk="1"/>
              <a:t>26</a:t>
            </a:fld>
            <a:endParaRPr lang="en-GB" altLang="en-US">
              <a:solidFill>
                <a:srgbClr val="000000"/>
              </a:solidFill>
              <a:latin typeface="Times New Roman" panose="02020603050405020304" pitchFamily="18" charset="0"/>
            </a:endParaRPr>
          </a:p>
        </p:txBody>
      </p:sp>
      <p:sp>
        <p:nvSpPr>
          <p:cNvPr id="37891" name="Rectangle 1">
            <a:extLst>
              <a:ext uri="{FF2B5EF4-FFF2-40B4-BE49-F238E27FC236}">
                <a16:creationId xmlns:a16="http://schemas.microsoft.com/office/drawing/2014/main" id="{EA3E6162-05FA-4739-9EB6-C8B201B689F2}"/>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a:extLst>
              <a:ext uri="{FF2B5EF4-FFF2-40B4-BE49-F238E27FC236}">
                <a16:creationId xmlns:a16="http://schemas.microsoft.com/office/drawing/2014/main" id="{7339D25C-440D-4073-A13C-7CC7337DFD3E}"/>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36867" name="Text Box 3">
            <a:extLst>
              <a:ext uri="{FF2B5EF4-FFF2-40B4-BE49-F238E27FC236}">
                <a16:creationId xmlns:a16="http://schemas.microsoft.com/office/drawing/2014/main" id="{852841CA-7429-444A-961D-5254C4EF4D91}"/>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DA230D55-AD36-417E-87BC-7FEDC46C2E3C}" type="slidenum">
              <a:rPr lang="en-GB" altLang="en-US">
                <a:solidFill>
                  <a:srgbClr val="000000"/>
                </a:solidFill>
                <a:latin typeface="Calibri" panose="020F0502020204030204" pitchFamily="34" charset="0"/>
              </a:rPr>
              <a:pPr eaLnBrk="1" hangingPunct="1">
                <a:lnSpc>
                  <a:spcPct val="100000"/>
                </a:lnSpc>
                <a:buClrTx/>
                <a:buFontTx/>
                <a:buNone/>
              </a:pPr>
              <a:t>26</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DD7E04A-899F-4BD2-B952-957589D1B7D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4F7AA75C-7616-478C-90BA-F0EC4C8C6266}" type="slidenum">
              <a:rPr lang="en-GB" altLang="en-US">
                <a:solidFill>
                  <a:srgbClr val="000000"/>
                </a:solidFill>
                <a:latin typeface="Times New Roman" panose="02020603050405020304" pitchFamily="18" charset="0"/>
              </a:rPr>
              <a:pPr eaLnBrk="1"/>
              <a:t>27</a:t>
            </a:fld>
            <a:endParaRPr lang="en-GB" altLang="en-US">
              <a:solidFill>
                <a:srgbClr val="000000"/>
              </a:solidFill>
              <a:latin typeface="Times New Roman" panose="02020603050405020304" pitchFamily="18" charset="0"/>
            </a:endParaRPr>
          </a:p>
        </p:txBody>
      </p:sp>
      <p:sp>
        <p:nvSpPr>
          <p:cNvPr id="39939" name="Rectangle 1">
            <a:extLst>
              <a:ext uri="{FF2B5EF4-FFF2-40B4-BE49-F238E27FC236}">
                <a16:creationId xmlns:a16="http://schemas.microsoft.com/office/drawing/2014/main" id="{8E3B3455-2B2E-434E-A226-4DE806B11796}"/>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a:extLst>
              <a:ext uri="{FF2B5EF4-FFF2-40B4-BE49-F238E27FC236}">
                <a16:creationId xmlns:a16="http://schemas.microsoft.com/office/drawing/2014/main" id="{9F95E364-8911-46F9-B99C-E3C8E8995584}"/>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38915" name="Text Box 3">
            <a:extLst>
              <a:ext uri="{FF2B5EF4-FFF2-40B4-BE49-F238E27FC236}">
                <a16:creationId xmlns:a16="http://schemas.microsoft.com/office/drawing/2014/main" id="{2D0AD0A0-0066-49D2-81B0-F4D5CFF76283}"/>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D9F22CBC-5D4F-4353-AF0E-9006C7C2176F}" type="slidenum">
              <a:rPr lang="en-GB" altLang="en-US">
                <a:solidFill>
                  <a:srgbClr val="000000"/>
                </a:solidFill>
                <a:latin typeface="Calibri" panose="020F0502020204030204" pitchFamily="34" charset="0"/>
              </a:rPr>
              <a:pPr eaLnBrk="1" hangingPunct="1">
                <a:lnSpc>
                  <a:spcPct val="100000"/>
                </a:lnSpc>
                <a:buClrTx/>
                <a:buFontTx/>
                <a:buNone/>
              </a:pPr>
              <a:t>27</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406281B-8019-4153-A220-C51EF66CC5B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8703C0BC-8574-4B1D-9991-6C68D297BADD}" type="slidenum">
              <a:rPr lang="en-GB" altLang="en-US">
                <a:solidFill>
                  <a:srgbClr val="000000"/>
                </a:solidFill>
                <a:latin typeface="Times New Roman" panose="02020603050405020304" pitchFamily="18" charset="0"/>
              </a:rPr>
              <a:pPr eaLnBrk="1"/>
              <a:t>28</a:t>
            </a:fld>
            <a:endParaRPr lang="en-GB" altLang="en-US">
              <a:solidFill>
                <a:srgbClr val="000000"/>
              </a:solidFill>
              <a:latin typeface="Times New Roman" panose="02020603050405020304" pitchFamily="18" charset="0"/>
            </a:endParaRPr>
          </a:p>
        </p:txBody>
      </p:sp>
      <p:sp>
        <p:nvSpPr>
          <p:cNvPr id="40963" name="Rectangle 1">
            <a:extLst>
              <a:ext uri="{FF2B5EF4-FFF2-40B4-BE49-F238E27FC236}">
                <a16:creationId xmlns:a16="http://schemas.microsoft.com/office/drawing/2014/main" id="{E0F0044B-6035-4A90-83C4-4FEBC78042B1}"/>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03973E1A-009D-40D1-9F64-B32DECE2A7C7}"/>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39939" name="Text Box 3">
            <a:extLst>
              <a:ext uri="{FF2B5EF4-FFF2-40B4-BE49-F238E27FC236}">
                <a16:creationId xmlns:a16="http://schemas.microsoft.com/office/drawing/2014/main" id="{3E3F9FDC-354D-4645-8151-6057763456FD}"/>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C3A109CC-59B6-43D1-8B31-22D49F187573}" type="slidenum">
              <a:rPr lang="en-GB" altLang="en-US">
                <a:solidFill>
                  <a:srgbClr val="000000"/>
                </a:solidFill>
                <a:latin typeface="Calibri" panose="020F0502020204030204" pitchFamily="34" charset="0"/>
              </a:rPr>
              <a:pPr eaLnBrk="1" hangingPunct="1">
                <a:lnSpc>
                  <a:spcPct val="100000"/>
                </a:lnSpc>
                <a:buClrTx/>
                <a:buFontTx/>
                <a:buNone/>
              </a:pPr>
              <a:t>28</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2F9A190-1E22-439E-B7FB-968FB535C71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2307F1B7-4ECF-4437-BE94-C2E960AA2C50}" type="slidenum">
              <a:rPr lang="en-GB" altLang="en-US">
                <a:solidFill>
                  <a:srgbClr val="000000"/>
                </a:solidFill>
                <a:latin typeface="Times New Roman" panose="02020603050405020304" pitchFamily="18" charset="0"/>
              </a:rPr>
              <a:pPr eaLnBrk="1"/>
              <a:t>29</a:t>
            </a:fld>
            <a:endParaRPr lang="en-GB" altLang="en-US">
              <a:solidFill>
                <a:srgbClr val="000000"/>
              </a:solidFill>
              <a:latin typeface="Times New Roman" panose="02020603050405020304" pitchFamily="18" charset="0"/>
            </a:endParaRPr>
          </a:p>
        </p:txBody>
      </p:sp>
      <p:sp>
        <p:nvSpPr>
          <p:cNvPr id="41987" name="Rectangle 1">
            <a:extLst>
              <a:ext uri="{FF2B5EF4-FFF2-40B4-BE49-F238E27FC236}">
                <a16:creationId xmlns:a16="http://schemas.microsoft.com/office/drawing/2014/main" id="{D5826018-EFA2-46D0-8F7B-1D6F77A07A57}"/>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8F3E4160-606F-4D63-9797-94AEF9C19D94}"/>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40963" name="Text Box 3">
            <a:extLst>
              <a:ext uri="{FF2B5EF4-FFF2-40B4-BE49-F238E27FC236}">
                <a16:creationId xmlns:a16="http://schemas.microsoft.com/office/drawing/2014/main" id="{8200E91D-C3A4-40D8-A5E8-3E1BB3D93443}"/>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9B10AE14-5F8F-4A79-8D92-C7391DCB24EA}" type="slidenum">
              <a:rPr lang="en-GB" altLang="en-US">
                <a:solidFill>
                  <a:srgbClr val="000000"/>
                </a:solidFill>
                <a:latin typeface="Calibri" panose="020F0502020204030204" pitchFamily="34" charset="0"/>
              </a:rPr>
              <a:pPr eaLnBrk="1" hangingPunct="1">
                <a:lnSpc>
                  <a:spcPct val="100000"/>
                </a:lnSpc>
                <a:buClrTx/>
                <a:buFontTx/>
                <a:buNone/>
              </a:pPr>
              <a:t>29</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6407CC7-0439-48ED-B2E5-D5FF828771B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B74550B8-815F-4A19-A3BC-22DF394A7ED3}" type="slidenum">
              <a:rPr lang="en-GB" altLang="en-US">
                <a:solidFill>
                  <a:srgbClr val="000000"/>
                </a:solidFill>
                <a:latin typeface="Times New Roman" panose="02020603050405020304" pitchFamily="18" charset="0"/>
              </a:rPr>
              <a:pPr eaLnBrk="1"/>
              <a:t>30</a:t>
            </a:fld>
            <a:endParaRPr lang="en-GB" altLang="en-US">
              <a:solidFill>
                <a:srgbClr val="000000"/>
              </a:solidFill>
              <a:latin typeface="Times New Roman" panose="02020603050405020304" pitchFamily="18" charset="0"/>
            </a:endParaRPr>
          </a:p>
        </p:txBody>
      </p:sp>
      <p:sp>
        <p:nvSpPr>
          <p:cNvPr id="43011" name="Rectangle 1">
            <a:extLst>
              <a:ext uri="{FF2B5EF4-FFF2-40B4-BE49-F238E27FC236}">
                <a16:creationId xmlns:a16="http://schemas.microsoft.com/office/drawing/2014/main" id="{A7284324-2625-43FB-95AC-A7EC31420C4C}"/>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E57E82A-A67B-45F3-A9C8-D961CEFA98D4}"/>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41987" name="Text Box 3">
            <a:extLst>
              <a:ext uri="{FF2B5EF4-FFF2-40B4-BE49-F238E27FC236}">
                <a16:creationId xmlns:a16="http://schemas.microsoft.com/office/drawing/2014/main" id="{5954A405-58EE-4612-80E2-17D7FF5999F6}"/>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8B6A0813-9756-43F2-B67A-A57269535018}" type="slidenum">
              <a:rPr lang="en-GB" altLang="en-US">
                <a:solidFill>
                  <a:srgbClr val="000000"/>
                </a:solidFill>
                <a:latin typeface="Calibri" panose="020F0502020204030204" pitchFamily="34" charset="0"/>
              </a:rPr>
              <a:pPr eaLnBrk="1" hangingPunct="1">
                <a:lnSpc>
                  <a:spcPct val="100000"/>
                </a:lnSpc>
                <a:buClrTx/>
                <a:buFontTx/>
                <a:buNone/>
              </a:pPr>
              <a:t>30</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739F8DDD-C078-45AE-AB0A-32227D7DDC6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A16F174C-A21A-41FD-ABE3-30BD4A277AF4}" type="slidenum">
              <a:rPr lang="en-GB" altLang="en-US">
                <a:solidFill>
                  <a:srgbClr val="000000"/>
                </a:solidFill>
                <a:latin typeface="Times New Roman" panose="02020603050405020304" pitchFamily="18" charset="0"/>
              </a:rPr>
              <a:pPr eaLnBrk="1"/>
              <a:t>3</a:t>
            </a:fld>
            <a:endParaRPr lang="en-GB" altLang="en-US">
              <a:solidFill>
                <a:srgbClr val="000000"/>
              </a:solidFill>
              <a:latin typeface="Times New Roman" panose="02020603050405020304" pitchFamily="18" charset="0"/>
            </a:endParaRPr>
          </a:p>
        </p:txBody>
      </p:sp>
      <p:sp>
        <p:nvSpPr>
          <p:cNvPr id="25603" name="Rectangle 1">
            <a:extLst>
              <a:ext uri="{FF2B5EF4-FFF2-40B4-BE49-F238E27FC236}">
                <a16:creationId xmlns:a16="http://schemas.microsoft.com/office/drawing/2014/main" id="{1B9D89A2-A845-44B6-BA96-AFFE29CC918F}"/>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a:extLst>
              <a:ext uri="{FF2B5EF4-FFF2-40B4-BE49-F238E27FC236}">
                <a16:creationId xmlns:a16="http://schemas.microsoft.com/office/drawing/2014/main" id="{F1E5B7CD-9D4D-40EC-A723-5F6A14984C0E}"/>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24579" name="Text Box 3">
            <a:extLst>
              <a:ext uri="{FF2B5EF4-FFF2-40B4-BE49-F238E27FC236}">
                <a16:creationId xmlns:a16="http://schemas.microsoft.com/office/drawing/2014/main" id="{1CFD0A7E-B962-4821-A332-B91684E3D8E5}"/>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14442A41-22E0-46DD-A899-9FCDBCAD1689}" type="slidenum">
              <a:rPr lang="en-GB" altLang="en-US">
                <a:solidFill>
                  <a:srgbClr val="000000"/>
                </a:solidFill>
                <a:latin typeface="Calibri" panose="020F0502020204030204" pitchFamily="34" charset="0"/>
              </a:rPr>
              <a:pPr eaLnBrk="1" hangingPunct="1">
                <a:lnSpc>
                  <a:spcPct val="100000"/>
                </a:lnSpc>
                <a:buClrTx/>
                <a:buFontTx/>
                <a:buNone/>
              </a:pPr>
              <a:t>3</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9F82AA32-F511-4E5C-BDD2-27CDA215B7F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288A286E-1C5C-4AB5-8FD5-CE7C81E167B0}" type="slidenum">
              <a:rPr lang="en-GB" altLang="en-US">
                <a:solidFill>
                  <a:srgbClr val="000000"/>
                </a:solidFill>
                <a:latin typeface="Times New Roman" panose="02020603050405020304" pitchFamily="18" charset="0"/>
              </a:rPr>
              <a:pPr eaLnBrk="1"/>
              <a:t>5</a:t>
            </a:fld>
            <a:endParaRPr lang="en-GB" altLang="en-US">
              <a:solidFill>
                <a:srgbClr val="000000"/>
              </a:solidFill>
              <a:latin typeface="Times New Roman" panose="02020603050405020304" pitchFamily="18" charset="0"/>
            </a:endParaRPr>
          </a:p>
        </p:txBody>
      </p:sp>
      <p:sp>
        <p:nvSpPr>
          <p:cNvPr id="26627" name="Rectangle 1">
            <a:extLst>
              <a:ext uri="{FF2B5EF4-FFF2-40B4-BE49-F238E27FC236}">
                <a16:creationId xmlns:a16="http://schemas.microsoft.com/office/drawing/2014/main" id="{87EDD58E-8D18-4BF4-BC3C-59A0E468AF70}"/>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38CE6A27-ADFB-4418-9B09-0CC92C9AEAEC}"/>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25603" name="Text Box 3">
            <a:extLst>
              <a:ext uri="{FF2B5EF4-FFF2-40B4-BE49-F238E27FC236}">
                <a16:creationId xmlns:a16="http://schemas.microsoft.com/office/drawing/2014/main" id="{9F13B21D-0E77-4D86-AEC4-87E65F3229E6}"/>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94284F8A-C6EE-4D42-A307-38EE8C96F200}" type="slidenum">
              <a:rPr lang="en-GB" altLang="en-US">
                <a:solidFill>
                  <a:srgbClr val="000000"/>
                </a:solidFill>
                <a:latin typeface="Calibri" panose="020F0502020204030204" pitchFamily="34" charset="0"/>
              </a:rPr>
              <a:pPr eaLnBrk="1" hangingPunct="1">
                <a:lnSpc>
                  <a:spcPct val="100000"/>
                </a:lnSpc>
                <a:buClrTx/>
                <a:buFontTx/>
                <a:buNone/>
              </a:pPr>
              <a:t>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19937" cy="40052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fld id="{BB726D56-1B45-45D4-B573-F9AB1B484BEC}" type="slidenum">
              <a:rPr lang="en-GB" altLang="en-US" smtClean="0"/>
              <a:pPr/>
              <a:t>10</a:t>
            </a:fld>
            <a:endParaRPr lang="en-GB" altLang="en-US"/>
          </a:p>
        </p:txBody>
      </p:sp>
    </p:spTree>
    <p:extLst>
      <p:ext uri="{BB962C8B-B14F-4D97-AF65-F5344CB8AC3E}">
        <p14:creationId xmlns:p14="http://schemas.microsoft.com/office/powerpoint/2010/main" val="226890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CCD4D0E-335C-444B-8647-B8C2C58105B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A7F78DE3-1C0D-4A05-91A5-AC4A5589152B}" type="slidenum">
              <a:rPr lang="en-GB" altLang="en-US">
                <a:solidFill>
                  <a:srgbClr val="000000"/>
                </a:solidFill>
                <a:latin typeface="Times New Roman" panose="02020603050405020304" pitchFamily="18" charset="0"/>
              </a:rPr>
              <a:pPr eaLnBrk="1"/>
              <a:t>11</a:t>
            </a:fld>
            <a:endParaRPr lang="en-GB" altLang="en-US">
              <a:solidFill>
                <a:srgbClr val="000000"/>
              </a:solidFill>
              <a:latin typeface="Times New Roman" panose="02020603050405020304" pitchFamily="18" charset="0"/>
            </a:endParaRPr>
          </a:p>
        </p:txBody>
      </p:sp>
      <p:sp>
        <p:nvSpPr>
          <p:cNvPr id="28675" name="Rectangle 1">
            <a:extLst>
              <a:ext uri="{FF2B5EF4-FFF2-40B4-BE49-F238E27FC236}">
                <a16:creationId xmlns:a16="http://schemas.microsoft.com/office/drawing/2014/main" id="{8C474A02-1BC8-4297-A774-565429755E0C}"/>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a:extLst>
              <a:ext uri="{FF2B5EF4-FFF2-40B4-BE49-F238E27FC236}">
                <a16:creationId xmlns:a16="http://schemas.microsoft.com/office/drawing/2014/main" id="{758C8BED-BA9C-4011-97CB-E724E53A31EB}"/>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27651" name="Text Box 3">
            <a:extLst>
              <a:ext uri="{FF2B5EF4-FFF2-40B4-BE49-F238E27FC236}">
                <a16:creationId xmlns:a16="http://schemas.microsoft.com/office/drawing/2014/main" id="{B5EA3F12-2A84-47B3-9B3A-5ABC39E81B09}"/>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1B35DFA9-D6CA-4074-A0C1-84874B0CDD00}" type="slidenum">
              <a:rPr lang="en-GB" altLang="en-US">
                <a:solidFill>
                  <a:srgbClr val="000000"/>
                </a:solidFill>
                <a:latin typeface="Calibri" panose="020F0502020204030204" pitchFamily="34" charset="0"/>
              </a:rPr>
              <a:pPr eaLnBrk="1" hangingPunct="1">
                <a:lnSpc>
                  <a:spcPct val="100000"/>
                </a:lnSpc>
                <a:buClrTx/>
                <a:buFontTx/>
                <a:buNone/>
              </a:pPr>
              <a:t>11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8F1AAE8-97F6-4B06-AB58-D62BF4221E1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6F699106-0A80-49DD-B116-321A37F488BB}" type="slidenum">
              <a:rPr lang="en-GB" altLang="en-US">
                <a:solidFill>
                  <a:srgbClr val="000000"/>
                </a:solidFill>
                <a:latin typeface="Times New Roman" panose="02020603050405020304" pitchFamily="18" charset="0"/>
              </a:rPr>
              <a:pPr eaLnBrk="1"/>
              <a:t>13</a:t>
            </a:fld>
            <a:endParaRPr lang="en-GB" altLang="en-US">
              <a:solidFill>
                <a:srgbClr val="000000"/>
              </a:solidFill>
              <a:latin typeface="Times New Roman" panose="02020603050405020304" pitchFamily="18" charset="0"/>
            </a:endParaRPr>
          </a:p>
        </p:txBody>
      </p:sp>
      <p:sp>
        <p:nvSpPr>
          <p:cNvPr id="29699" name="Rectangle 1">
            <a:extLst>
              <a:ext uri="{FF2B5EF4-FFF2-40B4-BE49-F238E27FC236}">
                <a16:creationId xmlns:a16="http://schemas.microsoft.com/office/drawing/2014/main" id="{86825F7A-BD8C-4934-A0D2-D1535B6ED535}"/>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29F85E81-BFD6-46DC-BD96-D524F640CD2E}"/>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28675" name="Text Box 3">
            <a:extLst>
              <a:ext uri="{FF2B5EF4-FFF2-40B4-BE49-F238E27FC236}">
                <a16:creationId xmlns:a16="http://schemas.microsoft.com/office/drawing/2014/main" id="{284936DF-1B75-4D20-87C9-B966BE203383}"/>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745B10B5-120A-4E7D-8C80-6FB5425688B6}" type="slidenum">
              <a:rPr lang="en-GB" altLang="en-US">
                <a:solidFill>
                  <a:srgbClr val="000000"/>
                </a:solidFill>
                <a:latin typeface="Calibri" panose="020F0502020204030204" pitchFamily="34" charset="0"/>
              </a:rPr>
              <a:pPr eaLnBrk="1" hangingPunct="1">
                <a:lnSpc>
                  <a:spcPct val="100000"/>
                </a:lnSpc>
                <a:buClrTx/>
                <a:buFontTx/>
                <a:buNone/>
              </a:pPr>
              <a:t>13</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F962F04-6A83-4A40-9CD1-A5E3C419613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0491C17E-E2CA-42FC-B387-51CEC1066077}" type="slidenum">
              <a:rPr lang="en-GB" altLang="en-US">
                <a:solidFill>
                  <a:srgbClr val="000000"/>
                </a:solidFill>
                <a:latin typeface="Times New Roman" panose="02020603050405020304" pitchFamily="18" charset="0"/>
              </a:rPr>
              <a:pPr eaLnBrk="1"/>
              <a:t>14</a:t>
            </a:fld>
            <a:endParaRPr lang="en-GB" altLang="en-US">
              <a:solidFill>
                <a:srgbClr val="000000"/>
              </a:solidFill>
              <a:latin typeface="Times New Roman" panose="02020603050405020304" pitchFamily="18" charset="0"/>
            </a:endParaRPr>
          </a:p>
        </p:txBody>
      </p:sp>
      <p:sp>
        <p:nvSpPr>
          <p:cNvPr id="30723" name="Rectangle 1">
            <a:extLst>
              <a:ext uri="{FF2B5EF4-FFF2-40B4-BE49-F238E27FC236}">
                <a16:creationId xmlns:a16="http://schemas.microsoft.com/office/drawing/2014/main" id="{F72D5FEB-3FB2-480A-9D94-803C0B0E21AA}"/>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a:extLst>
              <a:ext uri="{FF2B5EF4-FFF2-40B4-BE49-F238E27FC236}">
                <a16:creationId xmlns:a16="http://schemas.microsoft.com/office/drawing/2014/main" id="{D65DCEFC-750A-4AAA-9ECD-CC26730B1683}"/>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29699" name="Text Box 3">
            <a:extLst>
              <a:ext uri="{FF2B5EF4-FFF2-40B4-BE49-F238E27FC236}">
                <a16:creationId xmlns:a16="http://schemas.microsoft.com/office/drawing/2014/main" id="{CD7C7044-C9C0-469B-98A5-0322360A4A79}"/>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DE328052-14BD-428A-BBD3-5A280A64C5A6}" type="slidenum">
              <a:rPr lang="en-GB" altLang="en-US">
                <a:solidFill>
                  <a:srgbClr val="000000"/>
                </a:solidFill>
                <a:latin typeface="Calibri" panose="020F0502020204030204" pitchFamily="34" charset="0"/>
              </a:rPr>
              <a:pPr eaLnBrk="1" hangingPunct="1">
                <a:lnSpc>
                  <a:spcPct val="100000"/>
                </a:lnSpc>
                <a:buClrTx/>
                <a:buFontTx/>
                <a:buNone/>
              </a:pPr>
              <a:t>14</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C4D86D9-55E9-4618-ADDC-EEE384E904D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49A896CA-EBDC-4146-B942-9BA47469C04F}" type="slidenum">
              <a:rPr lang="en-GB" altLang="en-US">
                <a:solidFill>
                  <a:srgbClr val="000000"/>
                </a:solidFill>
                <a:latin typeface="Times New Roman" panose="02020603050405020304" pitchFamily="18" charset="0"/>
              </a:rPr>
              <a:pPr eaLnBrk="1"/>
              <a:t>15</a:t>
            </a:fld>
            <a:endParaRPr lang="en-GB" altLang="en-US">
              <a:solidFill>
                <a:srgbClr val="000000"/>
              </a:solidFill>
              <a:latin typeface="Times New Roman" panose="02020603050405020304" pitchFamily="18" charset="0"/>
            </a:endParaRPr>
          </a:p>
        </p:txBody>
      </p:sp>
      <p:sp>
        <p:nvSpPr>
          <p:cNvPr id="36867" name="Rectangle 1">
            <a:extLst>
              <a:ext uri="{FF2B5EF4-FFF2-40B4-BE49-F238E27FC236}">
                <a16:creationId xmlns:a16="http://schemas.microsoft.com/office/drawing/2014/main" id="{79352483-9C4E-446A-A979-E6B846F754F7}"/>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80218ED6-403C-4B38-B5C6-DDCEF0256B18}"/>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35843" name="Text Box 3">
            <a:extLst>
              <a:ext uri="{FF2B5EF4-FFF2-40B4-BE49-F238E27FC236}">
                <a16:creationId xmlns:a16="http://schemas.microsoft.com/office/drawing/2014/main" id="{EA54CFDD-40DC-4CAF-80B8-66E15223B166}"/>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58920BFC-BA49-499C-8790-922BDA877DF3}" type="slidenum">
              <a:rPr lang="en-GB" altLang="en-US">
                <a:solidFill>
                  <a:srgbClr val="000000"/>
                </a:solidFill>
                <a:latin typeface="Calibri" panose="020F0502020204030204" pitchFamily="34" charset="0"/>
              </a:rPr>
              <a:pPr eaLnBrk="1" hangingPunct="1">
                <a:lnSpc>
                  <a:spcPct val="100000"/>
                </a:lnSpc>
                <a:buClrTx/>
                <a:buFontTx/>
                <a:buNone/>
              </a:pPr>
              <a:t>15</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C925F5B-0F36-4362-A8AA-80B672BBA17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eaLnBrk="1"/>
            <a:fld id="{C296E1D8-9AB0-49FB-AA67-4CFA2FDDF4FB}" type="slidenum">
              <a:rPr lang="en-GB" altLang="en-US">
                <a:solidFill>
                  <a:srgbClr val="000000"/>
                </a:solidFill>
                <a:latin typeface="Times New Roman" panose="02020603050405020304" pitchFamily="18" charset="0"/>
              </a:rPr>
              <a:pPr eaLnBrk="1"/>
              <a:t>16</a:t>
            </a:fld>
            <a:endParaRPr lang="en-GB" altLang="en-US">
              <a:solidFill>
                <a:srgbClr val="000000"/>
              </a:solidFill>
              <a:latin typeface="Times New Roman" panose="02020603050405020304" pitchFamily="18" charset="0"/>
            </a:endParaRPr>
          </a:p>
        </p:txBody>
      </p:sp>
      <p:sp>
        <p:nvSpPr>
          <p:cNvPr id="35843" name="Rectangle 1">
            <a:extLst>
              <a:ext uri="{FF2B5EF4-FFF2-40B4-BE49-F238E27FC236}">
                <a16:creationId xmlns:a16="http://schemas.microsoft.com/office/drawing/2014/main" id="{7FDA5D02-A634-4762-A8D8-26F5CBBE8A3A}"/>
              </a:ext>
            </a:extLst>
          </p:cNvPr>
          <p:cNvSpPr txBox="1">
            <a:spLocks noGrp="1" noRot="1" noChangeAspect="1" noChangeArrowheads="1" noTextEdit="1"/>
          </p:cNvSpPr>
          <p:nvPr>
            <p:ph type="sldImg"/>
          </p:nvPr>
        </p:nvSpPr>
        <p:spPr>
          <a:xfrm>
            <a:off x="0" y="0"/>
            <a:ext cx="1588" cy="15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082E91A7-E6E0-4AB9-B028-7ECA340B7E00}"/>
              </a:ext>
            </a:extLst>
          </p:cNvPr>
          <p:cNvSpPr txBox="1">
            <a:spLocks noGrp="1" noChangeArrowheads="1"/>
          </p:cNvSpPr>
          <p:nvPr>
            <p:ph type="body" idx="1"/>
          </p:nvPr>
        </p:nvSpPr>
        <p:spPr>
          <a:xfrm>
            <a:off x="0" y="-198438"/>
            <a:ext cx="1588" cy="398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Arial" panose="020B0604020202020204" pitchFamily="34" charset="0"/>
              <a:ea typeface="Microsoft YaHei" panose="020B0503020204020204" pitchFamily="34" charset="-122"/>
            </a:endParaRPr>
          </a:p>
        </p:txBody>
      </p:sp>
      <p:sp>
        <p:nvSpPr>
          <p:cNvPr id="34819" name="Text Box 3">
            <a:extLst>
              <a:ext uri="{FF2B5EF4-FFF2-40B4-BE49-F238E27FC236}">
                <a16:creationId xmlns:a16="http://schemas.microsoft.com/office/drawing/2014/main" id="{0AF9DC13-3A62-4F55-BDA8-3DB8286E65E4}"/>
              </a:ext>
            </a:extLst>
          </p:cNvPr>
          <p:cNvSpPr txBox="1">
            <a:spLocks noChangeArrowheads="1"/>
          </p:cNvSpPr>
          <p:nvPr/>
        </p:nvSpPr>
        <p:spPr bwMode="auto">
          <a:xfrm>
            <a:off x="0" y="0"/>
            <a:ext cx="1588"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fld id="{BBAB57D5-6179-4B72-998A-C0584C8ADC02}" type="slidenum">
              <a:rPr lang="en-GB" altLang="en-US">
                <a:solidFill>
                  <a:srgbClr val="000000"/>
                </a:solidFill>
                <a:latin typeface="Calibri" panose="020F0502020204030204" pitchFamily="34" charset="0"/>
              </a:rPr>
              <a:pPr eaLnBrk="1" hangingPunct="1">
                <a:lnSpc>
                  <a:spcPct val="100000"/>
                </a:lnSpc>
                <a:buClrTx/>
                <a:buFontTx/>
                <a:buNone/>
              </a:pPr>
              <a:t>16</a:t>
            </a:fld>
            <a:endParaRPr lang="en-GB"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6"/>
            <a:ext cx="12199939"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4488" y="6442525"/>
            <a:ext cx="2743557" cy="365125"/>
          </a:xfrm>
        </p:spPr>
        <p:txBody>
          <a:bodyPr/>
          <a:lstStyle/>
          <a:p>
            <a:pPr>
              <a:defRPr/>
            </a:pPr>
            <a:r>
              <a:rPr lang="en-GB" altLang="en-US"/>
              <a:t>09/10/16</a:t>
            </a:r>
          </a:p>
        </p:txBody>
      </p:sp>
      <p:sp>
        <p:nvSpPr>
          <p:cNvPr id="5" name="Footer Placeholder 4"/>
          <p:cNvSpPr>
            <a:spLocks noGrp="1"/>
          </p:cNvSpPr>
          <p:nvPr>
            <p:ph type="ftr" sz="quarter" idx="11"/>
          </p:nvPr>
        </p:nvSpPr>
        <p:spPr>
          <a:xfrm>
            <a:off x="4032735" y="6442525"/>
            <a:ext cx="4115336"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93" y="6442525"/>
            <a:ext cx="2755737" cy="365125"/>
          </a:xfrm>
        </p:spPr>
        <p:txBody>
          <a:bodyPr anchor="ctr"/>
          <a:lstStyle>
            <a:lvl1pPr algn="l">
              <a:defRPr sz="1200"/>
            </a:lvl1pPr>
          </a:lstStyle>
          <a:p>
            <a:fld id="{D190DEA2-60E9-427B-809F-B7889B11F718}" type="slidenum">
              <a:rPr lang="en-GB" altLang="en-US" smtClean="0"/>
              <a:pPr/>
              <a:t>‹#›</a:t>
            </a:fld>
            <a:endParaRPr lang="en-GB" altLang="en-US"/>
          </a:p>
        </p:txBody>
      </p:sp>
      <p:sp>
        <p:nvSpPr>
          <p:cNvPr id="68" name="Freeform 57"/>
          <p:cNvSpPr/>
          <p:nvPr/>
        </p:nvSpPr>
        <p:spPr bwMode="auto">
          <a:xfrm>
            <a:off x="445669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1254" y="467785"/>
            <a:ext cx="4875848"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1784" y="1023868"/>
            <a:ext cx="3794172"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1784" y="4945377"/>
            <a:ext cx="3794172"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6859750"/>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GB" altLang="en-US"/>
              <a:t>09/10/16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9DEE37-480A-43A4-8811-04F85B5C2BF0}" type="slidenum">
              <a:rPr lang="en-GB" altLang="en-US" smtClean="0"/>
              <a:pPr/>
              <a:t>‹#›</a:t>
            </a:fld>
            <a:endParaRPr lang="en-GB" altLang="en-US"/>
          </a:p>
        </p:txBody>
      </p:sp>
    </p:spTree>
    <p:extLst>
      <p:ext uri="{BB962C8B-B14F-4D97-AF65-F5344CB8AC3E}">
        <p14:creationId xmlns:p14="http://schemas.microsoft.com/office/powerpoint/2010/main" val="394075652"/>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67" y="362425"/>
            <a:ext cx="3496434"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9173" y="507037"/>
            <a:ext cx="1571831"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4083" y="524373"/>
            <a:ext cx="5960353"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9174" y="6296616"/>
            <a:ext cx="2506322" cy="365125"/>
          </a:xfrm>
        </p:spPr>
        <p:txBody>
          <a:bodyPr/>
          <a:lstStyle/>
          <a:p>
            <a:pPr>
              <a:defRPr/>
            </a:pPr>
            <a:r>
              <a:rPr lang="en-GB" altLang="en-US"/>
              <a:t>09/10/16</a:t>
            </a:r>
          </a:p>
        </p:txBody>
      </p:sp>
      <p:sp>
        <p:nvSpPr>
          <p:cNvPr id="5" name="Footer Placeholder 4"/>
          <p:cNvSpPr>
            <a:spLocks noGrp="1"/>
          </p:cNvSpPr>
          <p:nvPr>
            <p:ph type="ftr" sz="quarter" idx="11"/>
          </p:nvPr>
        </p:nvSpPr>
        <p:spPr>
          <a:xfrm>
            <a:off x="2934082" y="6296616"/>
            <a:ext cx="5960353" cy="365125"/>
          </a:xfrm>
        </p:spPr>
        <p:txBody>
          <a:bodyPr/>
          <a:lstStyle/>
          <a:p>
            <a:endParaRPr lang="en-US" dirty="0"/>
          </a:p>
        </p:txBody>
      </p:sp>
      <p:sp>
        <p:nvSpPr>
          <p:cNvPr id="6" name="Slide Number Placeholder 5"/>
          <p:cNvSpPr>
            <a:spLocks noGrp="1"/>
          </p:cNvSpPr>
          <p:nvPr>
            <p:ph type="sldNum" sz="quarter" idx="12"/>
          </p:nvPr>
        </p:nvSpPr>
        <p:spPr>
          <a:xfrm rot="5400000">
            <a:off x="8736132" y="2853162"/>
            <a:ext cx="5383267" cy="604348"/>
          </a:xfrm>
        </p:spPr>
        <p:txBody>
          <a:bodyPr/>
          <a:lstStyle>
            <a:lvl1pPr algn="l">
              <a:defRPr/>
            </a:lvl1pPr>
          </a:lstStyle>
          <a:p>
            <a:fld id="{399DEE37-480A-43A4-8811-04F85B5C2BF0}" type="slidenum">
              <a:rPr lang="en-GB" altLang="en-US" smtClean="0"/>
              <a:pPr/>
              <a:t>‹#›</a:t>
            </a:fld>
            <a:endParaRPr lang="en-GB" altLang="en-US"/>
          </a:p>
        </p:txBody>
      </p:sp>
      <p:cxnSp>
        <p:nvCxnSpPr>
          <p:cNvPr id="7" name="Straight Connector 6" title="Rule Line"/>
          <p:cNvCxnSpPr/>
          <p:nvPr/>
        </p:nvCxnSpPr>
        <p:spPr>
          <a:xfrm>
            <a:off x="9112769"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683646"/>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89213" y="2514600"/>
            <a:ext cx="8912225" cy="2259013"/>
          </a:xfrm>
        </p:spPr>
        <p:txBody>
          <a:bodyPr/>
          <a:lstStyle/>
          <a:p>
            <a:r>
              <a:rPr lang="en-US"/>
              <a:t>Click to edit Master title style</a:t>
            </a:r>
            <a:endParaRPr lang="en-GB"/>
          </a:p>
        </p:txBody>
      </p:sp>
      <p:sp>
        <p:nvSpPr>
          <p:cNvPr id="3" name="Rectangle 29">
            <a:extLst>
              <a:ext uri="{FF2B5EF4-FFF2-40B4-BE49-F238E27FC236}">
                <a16:creationId xmlns:a16="http://schemas.microsoft.com/office/drawing/2014/main" id="{716A99FD-FE08-4C17-8FA9-FB9FF6199916}"/>
              </a:ext>
            </a:extLst>
          </p:cNvPr>
          <p:cNvSpPr>
            <a:spLocks noGrp="1" noChangeArrowheads="1"/>
          </p:cNvSpPr>
          <p:nvPr>
            <p:ph type="dt" idx="10"/>
          </p:nvPr>
        </p:nvSpPr>
        <p:spPr>
          <a:ln/>
        </p:spPr>
        <p:txBody>
          <a:bodyPr/>
          <a:lstStyle>
            <a:lvl1pPr>
              <a:defRPr/>
            </a:lvl1pPr>
          </a:lstStyle>
          <a:p>
            <a:pPr>
              <a:defRPr/>
            </a:pPr>
            <a:r>
              <a:rPr lang="en-GB" altLang="en-US"/>
              <a:t>09/10/16</a:t>
            </a:r>
          </a:p>
        </p:txBody>
      </p:sp>
      <p:sp>
        <p:nvSpPr>
          <p:cNvPr id="4" name="Rectangle 32">
            <a:extLst>
              <a:ext uri="{FF2B5EF4-FFF2-40B4-BE49-F238E27FC236}">
                <a16:creationId xmlns:a16="http://schemas.microsoft.com/office/drawing/2014/main" id="{4961B3C5-DAE6-4D78-9FEC-F3B06AEEA91E}"/>
              </a:ext>
            </a:extLst>
          </p:cNvPr>
          <p:cNvSpPr>
            <a:spLocks noGrp="1" noChangeArrowheads="1"/>
          </p:cNvSpPr>
          <p:nvPr>
            <p:ph type="sldNum" idx="11"/>
          </p:nvPr>
        </p:nvSpPr>
        <p:spPr>
          <a:ln/>
        </p:spPr>
        <p:txBody>
          <a:bodyPr/>
          <a:lstStyle>
            <a:lvl1pPr>
              <a:defRPr/>
            </a:lvl1pPr>
          </a:lstStyle>
          <a:p>
            <a:fld id="{37C2A78D-E9F4-428A-B36F-792C6896908D}" type="slidenum">
              <a:rPr lang="en-GB" altLang="en-US"/>
              <a:pPr/>
              <a:t>‹#›</a:t>
            </a:fld>
            <a:endParaRPr lang="en-GB" altLang="en-US"/>
          </a:p>
        </p:txBody>
      </p:sp>
    </p:spTree>
    <p:extLst>
      <p:ext uri="{BB962C8B-B14F-4D97-AF65-F5344CB8AC3E}">
        <p14:creationId xmlns:p14="http://schemas.microsoft.com/office/powerpoint/2010/main" val="1969833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893" y="2367093"/>
            <a:ext cx="1036517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GB" altLang="en-US"/>
              <a:t>09/10/16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9DEE37-480A-43A4-8811-04F85B5C2BF0}" type="slidenum">
              <a:rPr lang="en-GB" altLang="en-US" smtClean="0"/>
              <a:pPr/>
              <a:t>‹#›</a:t>
            </a:fld>
            <a:endParaRPr lang="en-GB" altLang="en-US"/>
          </a:p>
        </p:txBody>
      </p:sp>
    </p:spTree>
    <p:extLst>
      <p:ext uri="{BB962C8B-B14F-4D97-AF65-F5344CB8AC3E}">
        <p14:creationId xmlns:p14="http://schemas.microsoft.com/office/powerpoint/2010/main" val="2604526485"/>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GB" altLang="en-US"/>
              <a:t>09/10/16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9DEE37-480A-43A4-8811-04F85B5C2BF0}" type="slidenum">
              <a:rPr lang="en-GB" altLang="en-US" smtClean="0"/>
              <a:pPr/>
              <a:t>‹#›</a:t>
            </a:fld>
            <a:endParaRPr lang="en-GB" altLang="en-US"/>
          </a:p>
        </p:txBody>
      </p:sp>
    </p:spTree>
    <p:extLst>
      <p:ext uri="{BB962C8B-B14F-4D97-AF65-F5344CB8AC3E}">
        <p14:creationId xmlns:p14="http://schemas.microsoft.com/office/powerpoint/2010/main" val="3528420740"/>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1" y="-4679"/>
            <a:ext cx="12202204"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3008" y="1262064"/>
            <a:ext cx="7287574"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5913" y="6296731"/>
            <a:ext cx="2743557" cy="365125"/>
          </a:xfrm>
        </p:spPr>
        <p:txBody>
          <a:bodyPr/>
          <a:lstStyle>
            <a:lvl1pPr>
              <a:defRPr>
                <a:solidFill>
                  <a:schemeClr val="bg2"/>
                </a:solidFill>
              </a:defRPr>
            </a:lvl1pPr>
          </a:lstStyle>
          <a:p>
            <a:pPr>
              <a:defRPr/>
            </a:pPr>
            <a:r>
              <a:rPr lang="en-GB" altLang="en-US"/>
              <a:t>09/10/16</a:t>
            </a:r>
          </a:p>
        </p:txBody>
      </p:sp>
      <p:sp>
        <p:nvSpPr>
          <p:cNvPr id="5" name="Footer Placeholder 4"/>
          <p:cNvSpPr>
            <a:spLocks noGrp="1"/>
          </p:cNvSpPr>
          <p:nvPr>
            <p:ph type="ftr" sz="quarter" idx="11"/>
          </p:nvPr>
        </p:nvSpPr>
        <p:spPr>
          <a:xfrm>
            <a:off x="4041436" y="6296731"/>
            <a:ext cx="4115336"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137" y="6296731"/>
            <a:ext cx="2781904" cy="365125"/>
          </a:xfrm>
        </p:spPr>
        <p:txBody>
          <a:bodyPr anchor="ctr"/>
          <a:lstStyle>
            <a:lvl1pPr algn="l">
              <a:defRPr sz="1200">
                <a:solidFill>
                  <a:schemeClr val="bg2"/>
                </a:solidFill>
              </a:defRPr>
            </a:lvl1pPr>
          </a:lstStyle>
          <a:p>
            <a:fld id="{B2E4C635-5154-4652-8C79-6CD42325629D}" type="slidenum">
              <a:rPr lang="en-GB" altLang="en-US" smtClean="0"/>
              <a:pPr/>
              <a:t>‹#›</a:t>
            </a:fld>
            <a:endParaRPr lang="en-GB" altLang="en-US"/>
          </a:p>
        </p:txBody>
      </p:sp>
      <p:sp>
        <p:nvSpPr>
          <p:cNvPr id="2" name="Title 1"/>
          <p:cNvSpPr>
            <a:spLocks noGrp="1"/>
          </p:cNvSpPr>
          <p:nvPr>
            <p:ph type="title"/>
          </p:nvPr>
        </p:nvSpPr>
        <p:spPr>
          <a:xfrm>
            <a:off x="3162713" y="1830580"/>
            <a:ext cx="5860487"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5081" y="4176132"/>
            <a:ext cx="4567069"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5266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4081" y="2438400"/>
            <a:ext cx="4161062"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4734" y="2438400"/>
            <a:ext cx="4161062"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GB" altLang="en-US"/>
              <a:t>09/10/16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9DEE37-480A-43A4-8811-04F85B5C2BF0}" type="slidenum">
              <a:rPr lang="en-GB" altLang="en-US" smtClean="0"/>
              <a:pPr/>
              <a:t>‹#›</a:t>
            </a:fld>
            <a:endParaRPr lang="en-GB" altLang="en-US"/>
          </a:p>
        </p:txBody>
      </p:sp>
    </p:spTree>
    <p:extLst>
      <p:ext uri="{BB962C8B-B14F-4D97-AF65-F5344CB8AC3E}">
        <p14:creationId xmlns:p14="http://schemas.microsoft.com/office/powerpoint/2010/main" val="3567962284"/>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4081" y="566928"/>
            <a:ext cx="8771715"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4081" y="2456408"/>
            <a:ext cx="4161062"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4081" y="3316640"/>
            <a:ext cx="416106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4734" y="2456408"/>
            <a:ext cx="4161062"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4734" y="3316640"/>
            <a:ext cx="4161062"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GB" altLang="en-US"/>
              <a:t>09/10/16</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9DEE37-480A-43A4-8811-04F85B5C2BF0}" type="slidenum">
              <a:rPr lang="en-GB" altLang="en-US" smtClean="0"/>
              <a:pPr/>
              <a:t>‹#›</a:t>
            </a:fld>
            <a:endParaRPr lang="en-GB" altLang="en-US"/>
          </a:p>
        </p:txBody>
      </p:sp>
    </p:spTree>
    <p:extLst>
      <p:ext uri="{BB962C8B-B14F-4D97-AF65-F5344CB8AC3E}">
        <p14:creationId xmlns:p14="http://schemas.microsoft.com/office/powerpoint/2010/main" val="393014132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GB" altLang="en-US"/>
              <a:t>09/10/16</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85703F-5421-438D-B725-8EFD87110E31}" type="slidenum">
              <a:rPr lang="en-GB" altLang="en-US" smtClean="0"/>
              <a:pPr/>
              <a:t>‹#›</a:t>
            </a:fld>
            <a:endParaRPr lang="en-GB" altLang="en-US"/>
          </a:p>
        </p:txBody>
      </p:sp>
    </p:spTree>
    <p:extLst>
      <p:ext uri="{BB962C8B-B14F-4D97-AF65-F5344CB8AC3E}">
        <p14:creationId xmlns:p14="http://schemas.microsoft.com/office/powerpoint/2010/main" val="295929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67" y="362425"/>
            <a:ext cx="3496434"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pPr>
              <a:defRPr/>
            </a:pPr>
            <a:r>
              <a:rPr lang="en-GB" altLang="en-US"/>
              <a:t>09/10/16</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391F45-C95B-46F4-9FB9-8CA1391D361A}" type="slidenum">
              <a:rPr lang="en-GB" altLang="en-US" smtClean="0"/>
              <a:pPr/>
              <a:t>‹#›</a:t>
            </a:fld>
            <a:endParaRPr lang="en-GB" altLang="en-US"/>
          </a:p>
        </p:txBody>
      </p:sp>
    </p:spTree>
    <p:extLst>
      <p:ext uri="{BB962C8B-B14F-4D97-AF65-F5344CB8AC3E}">
        <p14:creationId xmlns:p14="http://schemas.microsoft.com/office/powerpoint/2010/main" val="1240742205"/>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3574" y="453682"/>
            <a:ext cx="3409889"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7593" y="1503907"/>
            <a:ext cx="322813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93" y="441414"/>
            <a:ext cx="759803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7593" y="3223804"/>
            <a:ext cx="322813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7660" y="6286501"/>
            <a:ext cx="3228135" cy="365125"/>
          </a:xfrm>
        </p:spPr>
        <p:txBody>
          <a:bodyPr/>
          <a:lstStyle>
            <a:lvl1pPr algn="l">
              <a:defRPr/>
            </a:lvl1pPr>
          </a:lstStyle>
          <a:p>
            <a:pPr>
              <a:defRPr/>
            </a:pPr>
            <a:r>
              <a:rPr lang="en-GB" altLang="en-US"/>
              <a:t>09/10/16</a:t>
            </a:r>
          </a:p>
        </p:txBody>
      </p:sp>
      <p:sp>
        <p:nvSpPr>
          <p:cNvPr id="6" name="Footer Placeholder 5"/>
          <p:cNvSpPr>
            <a:spLocks noGrp="1"/>
          </p:cNvSpPr>
          <p:nvPr>
            <p:ph type="ftr" sz="quarter" idx="11"/>
          </p:nvPr>
        </p:nvSpPr>
        <p:spPr>
          <a:xfrm>
            <a:off x="487793" y="6286501"/>
            <a:ext cx="759803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7593" y="373605"/>
            <a:ext cx="3228135" cy="816481"/>
          </a:xfrm>
        </p:spPr>
        <p:txBody>
          <a:bodyPr anchor="t"/>
          <a:lstStyle>
            <a:lvl1pPr algn="l">
              <a:defRPr sz="4400"/>
            </a:lvl1pPr>
          </a:lstStyle>
          <a:p>
            <a:fld id="{399DEE37-480A-43A4-8811-04F85B5C2BF0}" type="slidenum">
              <a:rPr lang="en-GB" altLang="en-US" smtClean="0"/>
              <a:pPr/>
              <a:t>‹#›</a:t>
            </a:fld>
            <a:endParaRPr lang="en-GB" altLang="en-US"/>
          </a:p>
        </p:txBody>
      </p:sp>
    </p:spTree>
    <p:extLst>
      <p:ext uri="{BB962C8B-B14F-4D97-AF65-F5344CB8AC3E}">
        <p14:creationId xmlns:p14="http://schemas.microsoft.com/office/powerpoint/2010/main" val="553104447"/>
      </p:ext>
    </p:extLst>
  </p:cSld>
  <p:clrMapOvr>
    <a:masterClrMapping/>
  </p:clrMapOvr>
  <p:hf sldNum="0" hdr="0" ftr="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3574" y="453682"/>
            <a:ext cx="3409889"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7592" y="1503910"/>
            <a:ext cx="3231046"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8103706"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7592" y="3223806"/>
            <a:ext cx="322825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7592" y="6291073"/>
            <a:ext cx="3228252" cy="365125"/>
          </a:xfrm>
        </p:spPr>
        <p:txBody>
          <a:bodyPr/>
          <a:lstStyle>
            <a:lvl1pPr algn="l">
              <a:defRPr/>
            </a:lvl1pPr>
          </a:lstStyle>
          <a:p>
            <a:pPr>
              <a:defRPr/>
            </a:pPr>
            <a:r>
              <a:rPr lang="en-GB" altLang="en-US"/>
              <a:t>09/10/16</a:t>
            </a:r>
          </a:p>
        </p:txBody>
      </p:sp>
      <p:sp>
        <p:nvSpPr>
          <p:cNvPr id="6" name="Footer Placeholder 5"/>
          <p:cNvSpPr>
            <a:spLocks noGrp="1"/>
          </p:cNvSpPr>
          <p:nvPr>
            <p:ph type="ftr" sz="quarter" idx="11"/>
          </p:nvPr>
        </p:nvSpPr>
        <p:spPr>
          <a:xfrm>
            <a:off x="487794" y="6291073"/>
            <a:ext cx="759965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7592" y="373607"/>
            <a:ext cx="3228252" cy="816482"/>
          </a:xfrm>
        </p:spPr>
        <p:txBody>
          <a:bodyPr anchor="t"/>
          <a:lstStyle>
            <a:lvl1pPr algn="l">
              <a:defRPr sz="4400"/>
            </a:lvl1pPr>
          </a:lstStyle>
          <a:p>
            <a:fld id="{399DEE37-480A-43A4-8811-04F85B5C2BF0}" type="slidenum">
              <a:rPr lang="en-GB" altLang="en-US" smtClean="0"/>
              <a:pPr/>
              <a:t>‹#›</a:t>
            </a:fld>
            <a:endParaRPr lang="en-GB" altLang="en-US"/>
          </a:p>
        </p:txBody>
      </p:sp>
    </p:spTree>
    <p:extLst>
      <p:ext uri="{BB962C8B-B14F-4D97-AF65-F5344CB8AC3E}">
        <p14:creationId xmlns:p14="http://schemas.microsoft.com/office/powerpoint/2010/main" val="1548620789"/>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67" y="362425"/>
            <a:ext cx="3496434"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4083" y="568345"/>
            <a:ext cx="8771713"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4083" y="2438400"/>
            <a:ext cx="8771713"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2238" y="6296616"/>
            <a:ext cx="2743557"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pPr>
              <a:defRPr/>
            </a:pPr>
            <a:r>
              <a:rPr lang="en-GB" altLang="en-US"/>
              <a:t>09/10/16</a:t>
            </a:r>
          </a:p>
        </p:txBody>
      </p:sp>
      <p:sp>
        <p:nvSpPr>
          <p:cNvPr id="5" name="Footer Placeholder 4"/>
          <p:cNvSpPr>
            <a:spLocks noGrp="1"/>
          </p:cNvSpPr>
          <p:nvPr>
            <p:ph type="ftr" sz="quarter" idx="3"/>
          </p:nvPr>
        </p:nvSpPr>
        <p:spPr>
          <a:xfrm>
            <a:off x="2934082" y="6296616"/>
            <a:ext cx="5668113"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3066" y="723329"/>
            <a:ext cx="1884593"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99DEE37-480A-43A4-8811-04F85B5C2BF0}" type="slidenum">
              <a:rPr lang="en-GB" altLang="en-US" smtClean="0"/>
              <a:pPr/>
              <a:t>‹#›</a:t>
            </a:fld>
            <a:endParaRPr lang="en-GB" altLang="en-US"/>
          </a:p>
        </p:txBody>
      </p:sp>
      <p:cxnSp>
        <p:nvCxnSpPr>
          <p:cNvPr id="9" name="Straight Connector 8" title="Rule Line"/>
          <p:cNvCxnSpPr/>
          <p:nvPr/>
        </p:nvCxnSpPr>
        <p:spPr>
          <a:xfrm>
            <a:off x="2934083" y="2176009"/>
            <a:ext cx="877171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80466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sldNum="0" hdr="0" ftr="0"/>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opinionatedmale.com/2013/01/18/21-questions-you-can-go-through-this-door-but-he-cant-double-standards-in-society/" TargetMode="Externa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jpg"/><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hyperlink" Target="https://creativecommons.org/licenses/by-nc-nd/3.0/" TargetMode="External"/><Relationship Id="rId4" Type="http://schemas.openxmlformats.org/officeDocument/2006/relationships/hyperlink" Target="https://philosophicaldisquisitions.blogspot.com/2019/08/the-types-and-harms-of-victim-blaming.html" TargetMode="External"/><Relationship Id="rId9" Type="http://schemas.microsoft.com/office/2007/relationships/diagramDrawing" Target="../diagrams/drawin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google.com/search?client=safari&amp;rls=en&amp;q=10+rules+of+nuremberg+code&amp;ie=UTF-8&amp;oe=UTF-8"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s.wikipedia.org/wiki/Historia_de_Finlandia"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dc.gov/tuskegee/timeline.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File:The_Belmont_report_-_ethical_principles_and_guidelines_for_the_protection_of_human_subjects_of_research_(IA_belmontreporteth01unit).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Milgram_experiment"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ellcomecollection.org/articles/W1bjRCYAACcAqvKh" TargetMode="Externa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bearmarketnews.blogspot.com/2009/10/10-evil-human-experiments.html" TargetMode="External"/><Relationship Id="rId7" Type="http://schemas.openxmlformats.org/officeDocument/2006/relationships/hyperlink" Target="https://www.yam-mag.com/news/announcements/landmarks-aquarius-theatre-in-palo-alto-re-opens/" TargetMode="Externa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hyperlink" Target="http://www.sofakingpodcast.com/stanford-prison-experiment-ultimate-power-trip/" TargetMode="External"/><Relationship Id="rId10" Type="http://schemas.openxmlformats.org/officeDocument/2006/relationships/hyperlink" Target="https://creativecommons.org/licenses/by/3.0/" TargetMode="External"/><Relationship Id="rId4" Type="http://schemas.openxmlformats.org/officeDocument/2006/relationships/image" Target="../media/image19.jpg"/><Relationship Id="rId9" Type="http://schemas.openxmlformats.org/officeDocument/2006/relationships/hyperlink" Target="https://science.howstuffworks.com/innovation/scientific-experiments/stanford-prison-experiment4.htm"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22.png"/><Relationship Id="rId7" Type="http://schemas.openxmlformats.org/officeDocument/2006/relationships/hyperlink" Target="https://creativecommons.org/licenses/by-sa/3.0/" TargetMode="External"/><Relationship Id="rId2" Type="http://schemas.openxmlformats.org/officeDocument/2006/relationships/hyperlink" Target="https://www.youtube.com/watch?v=sZwfNs1pqG0" TargetMode="External"/><Relationship Id="rId1" Type="http://schemas.openxmlformats.org/officeDocument/2006/relationships/slideLayout" Target="../slideLayouts/slideLayout2.xml"/><Relationship Id="rId6" Type="http://schemas.openxmlformats.org/officeDocument/2006/relationships/hyperlink" Target="https://www.film-rezensionen.de/2006/10/das-experiment/" TargetMode="External"/><Relationship Id="rId5" Type="http://schemas.openxmlformats.org/officeDocument/2006/relationships/image" Target="../media/image23.jpg"/><Relationship Id="rId4" Type="http://schemas.openxmlformats.org/officeDocument/2006/relationships/hyperlink" Target="http://en.wikipedia.org/wiki/File:BBFC_18_1982-2002.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prehospitalresearch.eu/?p=1495"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the-sra.org.uk/wp-content/uploads/ethics03.pdf" TargetMode="External"/><Relationship Id="rId7" Type="http://schemas.openxmlformats.org/officeDocument/2006/relationships/hyperlink" Target="https://www.prisonexp.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irp.org/library/ethics/nuremberg/#:~:text=This%20code%20recognizes%20that%20doctors%20should%0A%20%20,to%0A%20%20%20%20%20%20effect%20" TargetMode="External"/><Relationship Id="rId5" Type="http://schemas.openxmlformats.org/officeDocument/2006/relationships/hyperlink" Target="https://www.britannica.com/topic/Declaration-of-Helsinki#ref323999#:~:text=Declaration%20of%20Helsinki%2C%20formal%20statement%20of%20ethical%20principles,the%20protection%20of%20human%20participants%20in%20medical%20research." TargetMode="External"/><Relationship Id="rId4" Type="http://schemas.openxmlformats.org/officeDocument/2006/relationships/hyperlink" Target="http://or.org/pdf/BelmontReport.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hyperlink" Target="https://creativecommons.org/licenses/by-nc-nd/3.0/" TargetMode="External"/><Relationship Id="rId4" Type="http://schemas.openxmlformats.org/officeDocument/2006/relationships/hyperlink" Target="https://othersociologist.com/2014/05/11/milgram-experiment/"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145362372@N03/31179320717"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qualitative-research.net/index.php/fqs/user/setLocale/de_DE?source=%2Findex.php%2Ffqs%2Farticle%2Fview%2F3024%2F4253%3Fsource%3D%2Findex.php%2Ffqs%2Farticle%2Fview%2F3024%2F4253"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7" name="Picture 3076" descr="Abstract blurred public library with bookshelves">
            <a:extLst>
              <a:ext uri="{FF2B5EF4-FFF2-40B4-BE49-F238E27FC236}">
                <a16:creationId xmlns:a16="http://schemas.microsoft.com/office/drawing/2014/main" id="{BE1D42E4-489B-4035-902F-71CE503ADDAA}"/>
              </a:ext>
            </a:extLst>
          </p:cNvPr>
          <p:cNvPicPr>
            <a:picLocks noChangeAspect="1"/>
          </p:cNvPicPr>
          <p:nvPr/>
        </p:nvPicPr>
        <p:blipFill rotWithShape="1">
          <a:blip r:embed="rId3">
            <a:alphaModFix amt="35000"/>
          </a:blip>
          <a:srcRect t="1316" b="14426"/>
          <a:stretch/>
        </p:blipFill>
        <p:spPr>
          <a:xfrm>
            <a:off x="20" y="10"/>
            <a:ext cx="12193567" cy="6857990"/>
          </a:xfrm>
          <a:prstGeom prst="rect">
            <a:avLst/>
          </a:prstGeom>
        </p:spPr>
      </p:pic>
      <p:sp>
        <p:nvSpPr>
          <p:cNvPr id="3074" name="Rectangle 1">
            <a:extLst>
              <a:ext uri="{FF2B5EF4-FFF2-40B4-BE49-F238E27FC236}">
                <a16:creationId xmlns:a16="http://schemas.microsoft.com/office/drawing/2014/main" id="{835555E9-FEE8-449F-AFC5-35025CF3E1A3}"/>
              </a:ext>
            </a:extLst>
          </p:cNvPr>
          <p:cNvSpPr>
            <a:spLocks noGrp="1" noChangeArrowheads="1"/>
          </p:cNvSpPr>
          <p:nvPr>
            <p:ph type="title"/>
          </p:nvPr>
        </p:nvSpPr>
        <p:spPr>
          <a:xfrm>
            <a:off x="1751239" y="1300785"/>
            <a:ext cx="8691108" cy="2509213"/>
          </a:xfrm>
        </p:spPr>
        <p:txBody>
          <a:bodyPr vert="horz" lIns="91440" tIns="45720" rIns="91440" bIns="45720" rtlCol="0" anchor="b">
            <a:normAutofit fontScale="90000"/>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800" dirty="0"/>
              <a:t>The importance of research ethics and the codes we should abide by:</a:t>
            </a:r>
            <a:br>
              <a:rPr lang="en-US" altLang="en-US" sz="4800" dirty="0"/>
            </a:br>
            <a:endParaRPr lang="en-US" altLang="en-US" sz="4800" dirty="0"/>
          </a:p>
        </p:txBody>
      </p:sp>
      <p:sp>
        <p:nvSpPr>
          <p:cNvPr id="3075" name="Rectangle 2">
            <a:extLst>
              <a:ext uri="{FF2B5EF4-FFF2-40B4-BE49-F238E27FC236}">
                <a16:creationId xmlns:a16="http://schemas.microsoft.com/office/drawing/2014/main" id="{C1D29CC3-4383-4FB5-B801-21D248D5D226}"/>
              </a:ext>
            </a:extLst>
          </p:cNvPr>
          <p:cNvSpPr>
            <a:spLocks noGrp="1" noChangeArrowheads="1"/>
          </p:cNvSpPr>
          <p:nvPr>
            <p:ph type="subTitle" idx="4294967295"/>
          </p:nvPr>
        </p:nvSpPr>
        <p:spPr>
          <a:xfrm>
            <a:off x="0" y="3886200"/>
            <a:ext cx="8691563" cy="1371600"/>
          </a:xfrm>
        </p:spPr>
        <p:txBody>
          <a:bodyPr vert="horz" lIns="91440" tIns="45720" rIns="91440" bIns="45720" rtlCol="0">
            <a:normAutofit lnSpcReduction="10000"/>
          </a:bodyPr>
          <a:lstStyle/>
          <a:p>
            <a:pPr marL="0" indent="0" algn="ctr">
              <a:spcAft>
                <a:spcPct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200" dirty="0">
                <a:solidFill>
                  <a:schemeClr val="tx1">
                    <a:lumMod val="65000"/>
                    <a:lumOff val="35000"/>
                  </a:schemeClr>
                </a:solidFill>
              </a:rPr>
              <a:t>By Ingrid Pritchard</a:t>
            </a:r>
          </a:p>
          <a:p>
            <a:pPr marL="0" indent="0" algn="ctr">
              <a:spcAft>
                <a:spcPct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200" dirty="0">
                <a:solidFill>
                  <a:schemeClr val="tx1">
                    <a:lumMod val="65000"/>
                    <a:lumOff val="35000"/>
                  </a:schemeClr>
                </a:solidFill>
              </a:rPr>
              <a:t>Chair – School of Health and Social Care Research Ethics Committee</a:t>
            </a:r>
          </a:p>
          <a:p>
            <a:pPr marL="0" indent="0" algn="ctr">
              <a:spcAft>
                <a:spcPct val="0"/>
              </a:spcAft>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200" dirty="0">
                <a:solidFill>
                  <a:schemeClr val="tx1">
                    <a:lumMod val="65000"/>
                    <a:lumOff val="35000"/>
                  </a:schemeClr>
                </a:solidFill>
              </a:rPr>
              <a:t> </a:t>
            </a:r>
          </a:p>
        </p:txBody>
      </p:sp>
    </p:spTree>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4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4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2000"/>
                                  </p:stCondLst>
                                  <p:iterate type="lt">
                                    <p:tmPct val="10000"/>
                                  </p:iterate>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400"/>
                                        <p:tgtEl>
                                          <p:spTgt spid="3075">
                                            <p:txEl>
                                              <p:pRg st="2" end="2"/>
                                            </p:txEl>
                                          </p:spTgt>
                                        </p:tgtEl>
                                      </p:cBhvr>
                                    </p:animEffect>
                                  </p:childTnLst>
                                </p:cTn>
                              </p:par>
                              <p:par>
                                <p:cTn id="18" presetID="10" presetClass="entr" presetSubtype="0" fill="hold" grpId="0" nodeType="withEffect">
                                  <p:stCondLst>
                                    <p:cond delay="1000"/>
                                  </p:stCondLst>
                                  <p:iterate type="lt">
                                    <p:tmPct val="10000"/>
                                  </p:iterate>
                                  <p:childTnLst>
                                    <p:set>
                                      <p:cBhvr>
                                        <p:cTn id="19" dur="1" fill="hold">
                                          <p:stCondLst>
                                            <p:cond delay="0"/>
                                          </p:stCondLst>
                                        </p:cTn>
                                        <p:tgtEl>
                                          <p:spTgt spid="3074"/>
                                        </p:tgtEl>
                                        <p:attrNameLst>
                                          <p:attrName>style.visibility</p:attrName>
                                        </p:attrNameLst>
                                      </p:cBhvr>
                                      <p:to>
                                        <p:strVal val="visible"/>
                                      </p:to>
                                    </p:set>
                                    <p:animEffect transition="in" filter="fade">
                                      <p:cBhvr>
                                        <p:cTn id="20" dur="4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B2DCE3BE-B6B6-404C-BA39-FDA974599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7B92E8-3982-1021-19DA-DAC31CAD9847}"/>
              </a:ext>
            </a:extLst>
          </p:cNvPr>
          <p:cNvSpPr>
            <a:spLocks noGrp="1"/>
          </p:cNvSpPr>
          <p:nvPr>
            <p:ph type="title"/>
          </p:nvPr>
        </p:nvSpPr>
        <p:spPr>
          <a:xfrm>
            <a:off x="6401633" y="568345"/>
            <a:ext cx="5304161" cy="1560716"/>
          </a:xfrm>
        </p:spPr>
        <p:txBody>
          <a:bodyPr>
            <a:normAutofit/>
          </a:bodyPr>
          <a:lstStyle/>
          <a:p>
            <a:r>
              <a:rPr lang="en-US"/>
              <a:t>Justice</a:t>
            </a:r>
            <a:endParaRPr lang="en-US" dirty="0"/>
          </a:p>
        </p:txBody>
      </p:sp>
      <p:sp>
        <p:nvSpPr>
          <p:cNvPr id="19" name="Rounded Rectangle 13">
            <a:extLst>
              <a:ext uri="{FF2B5EF4-FFF2-40B4-BE49-F238E27FC236}">
                <a16:creationId xmlns:a16="http://schemas.microsoft.com/office/drawing/2014/main" id="{EC774630-A750-4ED9-AC5D-A7139F00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39" y="1534308"/>
            <a:ext cx="5127974"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up of a sword&#10;&#10;Description automatically generated with low confidence">
            <a:extLst>
              <a:ext uri="{FF2B5EF4-FFF2-40B4-BE49-F238E27FC236}">
                <a16:creationId xmlns:a16="http://schemas.microsoft.com/office/drawing/2014/main" id="{A2A90753-72BC-C3D7-0F3A-540F4A4D4A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5976" y="1859950"/>
            <a:ext cx="4273500" cy="3707262"/>
          </a:xfrm>
          <a:prstGeom prst="rect">
            <a:avLst/>
          </a:prstGeom>
        </p:spPr>
      </p:pic>
      <p:cxnSp>
        <p:nvCxnSpPr>
          <p:cNvPr id="20" name="Straight Connector 15">
            <a:extLst>
              <a:ext uri="{FF2B5EF4-FFF2-40B4-BE49-F238E27FC236}">
                <a16:creationId xmlns:a16="http://schemas.microsoft.com/office/drawing/2014/main" id="{D7B7DF09-3D15-4807-9692-AD13975FDC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1633" y="2176009"/>
            <a:ext cx="53041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DF43F4-0C0B-49F2-2E87-38A16E2E648B}"/>
              </a:ext>
            </a:extLst>
          </p:cNvPr>
          <p:cNvSpPr>
            <a:spLocks noGrp="1"/>
          </p:cNvSpPr>
          <p:nvPr>
            <p:ph idx="1"/>
          </p:nvPr>
        </p:nvSpPr>
        <p:spPr>
          <a:xfrm>
            <a:off x="6401633" y="2438400"/>
            <a:ext cx="5304161" cy="3651504"/>
          </a:xfrm>
        </p:spPr>
        <p:txBody>
          <a:bodyPr>
            <a:normAutofit/>
          </a:bodyPr>
          <a:lstStyle/>
          <a:p>
            <a:pPr>
              <a:lnSpc>
                <a:spcPct val="101000"/>
              </a:lnSpc>
            </a:pPr>
            <a:r>
              <a:rPr lang="en-US" sz="1700"/>
              <a:t>This ethical principle when applied to research means that all research participants should be treated fairly and equally. In context this means that all participants should be treated the same and be provided with all relevant information throughout the study.</a:t>
            </a:r>
          </a:p>
          <a:p>
            <a:pPr>
              <a:lnSpc>
                <a:spcPct val="101000"/>
              </a:lnSpc>
            </a:pPr>
            <a:r>
              <a:rPr lang="en-US" sz="1700"/>
              <a:t>It also means that researchers working in a team should ensure that all members of the team should be treated fairly. </a:t>
            </a:r>
          </a:p>
          <a:p>
            <a:pPr>
              <a:lnSpc>
                <a:spcPct val="101000"/>
              </a:lnSpc>
            </a:pPr>
            <a:r>
              <a:rPr lang="en-US" sz="1700"/>
              <a:t>For example; it would be unethical for one researcher to publish an article as theirs and not provide recognition of other members of the team. </a:t>
            </a:r>
          </a:p>
        </p:txBody>
      </p:sp>
      <p:sp>
        <p:nvSpPr>
          <p:cNvPr id="7" name="TextBox 6">
            <a:extLst>
              <a:ext uri="{FF2B5EF4-FFF2-40B4-BE49-F238E27FC236}">
                <a16:creationId xmlns:a16="http://schemas.microsoft.com/office/drawing/2014/main" id="{9A0B733C-E27B-8CA0-4A05-75DD36D55889}"/>
              </a:ext>
            </a:extLst>
          </p:cNvPr>
          <p:cNvSpPr txBox="1"/>
          <p:nvPr/>
        </p:nvSpPr>
        <p:spPr>
          <a:xfrm>
            <a:off x="2890149" y="5367157"/>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opinionatedmale.com/2013/01/18/21-questions-you-can-go-through-this-door-but-he-cant-double-standards-in-societ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72468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8" name="Rectangle 7177">
            <a:extLst>
              <a:ext uri="{FF2B5EF4-FFF2-40B4-BE49-F238E27FC236}">
                <a16:creationId xmlns:a16="http://schemas.microsoft.com/office/drawing/2014/main" id="{91F5AD0C-6C40-4EDC-AC27-554DBD311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1">
            <a:extLst>
              <a:ext uri="{FF2B5EF4-FFF2-40B4-BE49-F238E27FC236}">
                <a16:creationId xmlns:a16="http://schemas.microsoft.com/office/drawing/2014/main" id="{241039D3-1AE5-4D79-88BA-34216547B6B3}"/>
              </a:ext>
            </a:extLst>
          </p:cNvPr>
          <p:cNvSpPr>
            <a:spLocks noGrp="1" noChangeArrowheads="1"/>
          </p:cNvSpPr>
          <p:nvPr>
            <p:ph type="title"/>
          </p:nvPr>
        </p:nvSpPr>
        <p:spPr>
          <a:xfrm>
            <a:off x="3924810" y="568345"/>
            <a:ext cx="7780984" cy="1560716"/>
          </a:xfrm>
        </p:spPr>
        <p:txBody>
          <a:bodyPr vert="horz" lIns="91440" tIns="45720" rIns="91440" bIns="45720" rtlCol="0">
            <a:norm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t>What harms could occur?</a:t>
            </a:r>
          </a:p>
        </p:txBody>
      </p:sp>
      <p:pic>
        <p:nvPicPr>
          <p:cNvPr id="3" name="Picture 2" descr="A statue of a lion&#10;&#10;Description automatically generated with low confidence">
            <a:extLst>
              <a:ext uri="{FF2B5EF4-FFF2-40B4-BE49-F238E27FC236}">
                <a16:creationId xmlns:a16="http://schemas.microsoft.com/office/drawing/2014/main" id="{808FC52C-17D9-F5CA-0A43-DFD7FE19D404}"/>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1378" r="22452" b="-1"/>
          <a:stretch/>
        </p:blipFill>
        <p:spPr>
          <a:xfrm>
            <a:off x="20" y="-8545"/>
            <a:ext cx="3424937" cy="6870818"/>
          </a:xfrm>
          <a:prstGeom prst="rect">
            <a:avLst/>
          </a:prstGeom>
        </p:spPr>
      </p:pic>
      <p:cxnSp>
        <p:nvCxnSpPr>
          <p:cNvPr id="7180" name="Straight Connector 7179">
            <a:extLst>
              <a:ext uri="{FF2B5EF4-FFF2-40B4-BE49-F238E27FC236}">
                <a16:creationId xmlns:a16="http://schemas.microsoft.com/office/drawing/2014/main" id="{364210F7-6160-422F-A7B9-999247A962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24810" y="2176009"/>
            <a:ext cx="77809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7173" name="Text Box 2">
            <a:extLst>
              <a:ext uri="{FF2B5EF4-FFF2-40B4-BE49-F238E27FC236}">
                <a16:creationId xmlns:a16="http://schemas.microsoft.com/office/drawing/2014/main" id="{FD965641-D149-4249-B1BD-A5F9A4A4E3E9}"/>
              </a:ext>
            </a:extLst>
          </p:cNvPr>
          <p:cNvGraphicFramePr/>
          <p:nvPr>
            <p:extLst>
              <p:ext uri="{D42A27DB-BD31-4B8C-83A1-F6EECF244321}">
                <p14:modId xmlns:p14="http://schemas.microsoft.com/office/powerpoint/2010/main" val="3910177595"/>
              </p:ext>
            </p:extLst>
          </p:nvPr>
        </p:nvGraphicFramePr>
        <p:xfrm>
          <a:off x="3924811" y="2438400"/>
          <a:ext cx="7780983" cy="3651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46524F90-C055-AE89-9A22-A4AC00B7AB86}"/>
              </a:ext>
            </a:extLst>
          </p:cNvPr>
          <p:cNvSpPr txBox="1"/>
          <p:nvPr/>
        </p:nvSpPr>
        <p:spPr>
          <a:xfrm>
            <a:off x="965630" y="6662218"/>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hilosophicaldisquisitions.blogspot.com/2019/08/the-types-and-harms-of-victim-blaming.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1D78633-7222-4BD8-9B43-C5A3FE3FB1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9938" cy="6875463"/>
            <a:chOff x="0" y="3175"/>
            <a:chExt cx="12198350" cy="6875463"/>
          </a:xfrm>
        </p:grpSpPr>
        <p:sp>
          <p:nvSpPr>
            <p:cNvPr id="11" name="Freeform 5">
              <a:extLst>
                <a:ext uri="{FF2B5EF4-FFF2-40B4-BE49-F238E27FC236}">
                  <a16:creationId xmlns:a16="http://schemas.microsoft.com/office/drawing/2014/main" id="{64A62ED5-69F8-4A9A-959F-BDFA4CB006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1E1E0581-3B45-45FA-909D-956C5BA8C3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3" name="Freeform 13">
              <a:extLst>
                <a:ext uri="{FF2B5EF4-FFF2-40B4-BE49-F238E27FC236}">
                  <a16:creationId xmlns:a16="http://schemas.microsoft.com/office/drawing/2014/main" id="{05474103-4A93-4198-B2FA-45EC74FD52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grpSp>
      <p:sp useBgFill="1">
        <p:nvSpPr>
          <p:cNvPr id="15" name="Freeform: Shape 14">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549" y="643466"/>
            <a:ext cx="1090648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17" name="Rectangle: Rounded Corners 16">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6100" y="845990"/>
            <a:ext cx="10488233"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98A6E7-380E-6321-7F2C-CB8E2A34651C}"/>
              </a:ext>
            </a:extLst>
          </p:cNvPr>
          <p:cNvSpPr>
            <a:spLocks noGrp="1"/>
          </p:cNvSpPr>
          <p:nvPr>
            <p:ph type="title"/>
          </p:nvPr>
        </p:nvSpPr>
        <p:spPr>
          <a:xfrm>
            <a:off x="1353022" y="1055489"/>
            <a:ext cx="9487544" cy="1073572"/>
          </a:xfrm>
        </p:spPr>
        <p:txBody>
          <a:bodyPr anchor="ctr">
            <a:normAutofit/>
          </a:bodyPr>
          <a:lstStyle/>
          <a:p>
            <a:pPr algn="ctr"/>
            <a:r>
              <a:rPr lang="en-US" sz="3100"/>
              <a:t>The documents that enshrine the ethical principles for research</a:t>
            </a:r>
          </a:p>
        </p:txBody>
      </p:sp>
      <p:cxnSp>
        <p:nvCxnSpPr>
          <p:cNvPr id="19" name="Straight Connector 18">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0904" y="2240822"/>
            <a:ext cx="1371779"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D811E1-815E-CCA3-A8AA-A81271F1B144}"/>
              </a:ext>
            </a:extLst>
          </p:cNvPr>
          <p:cNvSpPr>
            <a:spLocks noGrp="1"/>
          </p:cNvSpPr>
          <p:nvPr>
            <p:ph idx="1"/>
          </p:nvPr>
        </p:nvSpPr>
        <p:spPr>
          <a:xfrm>
            <a:off x="1353022" y="2438400"/>
            <a:ext cx="9487544" cy="3124200"/>
          </a:xfrm>
        </p:spPr>
        <p:txBody>
          <a:bodyPr anchor="ctr">
            <a:normAutofit/>
          </a:bodyPr>
          <a:lstStyle/>
          <a:p>
            <a:r>
              <a:rPr lang="en-US" sz="1800"/>
              <a:t>This section will now discuss the following:</a:t>
            </a:r>
          </a:p>
          <a:p>
            <a:r>
              <a:rPr lang="en-US" sz="1800"/>
              <a:t>The Nuremberg Code 1947</a:t>
            </a:r>
          </a:p>
          <a:p>
            <a:r>
              <a:rPr lang="en-US" sz="1800"/>
              <a:t>The Declaration of Helsinki 1964</a:t>
            </a:r>
          </a:p>
          <a:p>
            <a:r>
              <a:rPr lang="en-US" sz="1800"/>
              <a:t>The Belmont Report (first raised in 1972, published in 1976 with further revisions and additions 1978).</a:t>
            </a:r>
          </a:p>
        </p:txBody>
      </p:sp>
    </p:spTree>
    <p:extLst>
      <p:ext uri="{BB962C8B-B14F-4D97-AF65-F5344CB8AC3E}">
        <p14:creationId xmlns:p14="http://schemas.microsoft.com/office/powerpoint/2010/main" val="344239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8196" name="Picture 3">
            <a:extLst>
              <a:ext uri="{FF2B5EF4-FFF2-40B4-BE49-F238E27FC236}">
                <a16:creationId xmlns:a16="http://schemas.microsoft.com/office/drawing/2014/main" id="{F5CB92E8-C021-4409-97F6-A6BE01B058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38" r="8851"/>
          <a:stretch/>
        </p:blipFill>
        <p:spPr bwMode="auto">
          <a:xfrm>
            <a:off x="1" y="10"/>
            <a:ext cx="7553927" cy="6857990"/>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4" name="Rectangle 1">
            <a:extLst>
              <a:ext uri="{FF2B5EF4-FFF2-40B4-BE49-F238E27FC236}">
                <a16:creationId xmlns:a16="http://schemas.microsoft.com/office/drawing/2014/main" id="{D3BC7EEC-E633-48AA-8252-929FD8088F4C}"/>
              </a:ext>
            </a:extLst>
          </p:cNvPr>
          <p:cNvSpPr>
            <a:spLocks noGrp="1" noChangeArrowheads="1"/>
          </p:cNvSpPr>
          <p:nvPr>
            <p:ph type="title"/>
          </p:nvPr>
        </p:nvSpPr>
        <p:spPr>
          <a:xfrm>
            <a:off x="8197475" y="640831"/>
            <a:ext cx="3352564" cy="1573863"/>
          </a:xfrm>
        </p:spPr>
        <p:txBody>
          <a:bodyPr vert="horz" lIns="91440" tIns="45720" rIns="91440" bIns="45720" rtlCol="0" anchor="ctr">
            <a:normAutofit/>
          </a:bodyPr>
          <a:lstStyle/>
          <a:p>
            <a:pPr algn="l">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t>Nuremberg Code 1947</a:t>
            </a:r>
          </a:p>
        </p:txBody>
      </p:sp>
      <p:sp>
        <p:nvSpPr>
          <p:cNvPr id="8195" name="Text Box 2">
            <a:extLst>
              <a:ext uri="{FF2B5EF4-FFF2-40B4-BE49-F238E27FC236}">
                <a16:creationId xmlns:a16="http://schemas.microsoft.com/office/drawing/2014/main" id="{6A0A228B-9282-40A3-91FE-E1ABAF3FA005}"/>
              </a:ext>
            </a:extLst>
          </p:cNvPr>
          <p:cNvSpPr txBox="1">
            <a:spLocks noChangeArrowheads="1"/>
          </p:cNvSpPr>
          <p:nvPr/>
        </p:nvSpPr>
        <p:spPr bwMode="auto">
          <a:xfrm>
            <a:off x="8197475" y="2367092"/>
            <a:ext cx="3352564" cy="388130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fontScale="85000" lnSpcReduction="10000"/>
          </a:bodyPr>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indent="-228600" defTabSz="914400" eaLnBrk="1">
              <a:lnSpc>
                <a:spcPct val="120000"/>
              </a:lnSpc>
              <a:spcBef>
                <a:spcPts val="1000"/>
              </a:spcBef>
              <a:buClr>
                <a:schemeClr val="tx1"/>
              </a:buClr>
              <a:buSzPct val="45000"/>
              <a:buFont typeface="Arial" panose="020B0604020202020204" pitchFamily="34" charset="0"/>
              <a:buChar char="•"/>
            </a:pPr>
            <a:r>
              <a:rPr lang="en-US" altLang="en-US" dirty="0">
                <a:solidFill>
                  <a:schemeClr val="tx1"/>
                </a:solidFill>
                <a:latin typeface="+mn-lt"/>
                <a:ea typeface="+mn-ea"/>
              </a:rPr>
              <a:t>This followed some horrendous research studies where physicians were convicted of crimes against humanity.</a:t>
            </a:r>
          </a:p>
          <a:p>
            <a:pPr indent="-228600" defTabSz="914400" eaLnBrk="1">
              <a:lnSpc>
                <a:spcPct val="120000"/>
              </a:lnSpc>
              <a:spcBef>
                <a:spcPts val="1000"/>
              </a:spcBef>
              <a:buClr>
                <a:schemeClr val="tx1"/>
              </a:buClr>
              <a:buSzPct val="45000"/>
              <a:buFont typeface="Arial" panose="020B0604020202020204" pitchFamily="34" charset="0"/>
              <a:buChar char="•"/>
            </a:pPr>
            <a:r>
              <a:rPr lang="en-US" altLang="en-US" dirty="0">
                <a:solidFill>
                  <a:schemeClr val="tx1"/>
                </a:solidFill>
                <a:latin typeface="+mn-lt"/>
                <a:ea typeface="+mn-ea"/>
              </a:rPr>
              <a:t>It was introduced to ensure that any research involving human participants would abide by ethical codes.</a:t>
            </a:r>
          </a:p>
          <a:p>
            <a:pPr indent="-228600" defTabSz="914400" eaLnBrk="1">
              <a:lnSpc>
                <a:spcPct val="120000"/>
              </a:lnSpc>
              <a:spcBef>
                <a:spcPts val="1000"/>
              </a:spcBef>
              <a:buClr>
                <a:schemeClr val="tx1"/>
              </a:buClr>
              <a:buSzPct val="45000"/>
              <a:buFont typeface="Arial" panose="020B0604020202020204" pitchFamily="34" charset="0"/>
              <a:buChar char="•"/>
            </a:pPr>
            <a:r>
              <a:rPr lang="en-US" altLang="en-US" dirty="0">
                <a:solidFill>
                  <a:schemeClr val="tx1"/>
                </a:solidFill>
                <a:latin typeface="+mn-lt"/>
                <a:ea typeface="+mn-ea"/>
              </a:rPr>
              <a:t>It created 10 rules that all researchers should abide by: see </a:t>
            </a:r>
            <a:r>
              <a:rPr lang="en-US" altLang="en-US" dirty="0">
                <a:solidFill>
                  <a:schemeClr val="tx1"/>
                </a:solidFill>
                <a:latin typeface="+mn-lt"/>
                <a:ea typeface="+mn-ea"/>
                <a:hlinkClick r:id="rId4"/>
              </a:rPr>
              <a:t>https://www.google.com/search?client=safari&amp;rls=en&amp;q=10+rules+of+nuremberg+code&amp;ie=UTF-8&amp;oe=UTF-8</a:t>
            </a:r>
            <a:endParaRPr lang="en-US" altLang="en-US" dirty="0">
              <a:solidFill>
                <a:schemeClr val="tx1"/>
              </a:solidFill>
              <a:latin typeface="+mn-lt"/>
              <a:ea typeface="+mn-ea"/>
            </a:endParaRPr>
          </a:p>
          <a:p>
            <a:pPr indent="-228600" defTabSz="914400" eaLnBrk="1">
              <a:lnSpc>
                <a:spcPct val="120000"/>
              </a:lnSpc>
              <a:spcBef>
                <a:spcPts val="1000"/>
              </a:spcBef>
              <a:buClr>
                <a:schemeClr val="tx1"/>
              </a:buClr>
              <a:buSzPct val="45000"/>
              <a:buFont typeface="Arial" panose="020B0604020202020204" pitchFamily="34" charset="0"/>
              <a:buChar char="•"/>
            </a:pPr>
            <a:endParaRPr lang="en-US" altLang="en-US" dirty="0">
              <a:solidFill>
                <a:schemeClr val="tx1"/>
              </a:solidFill>
              <a:latin typeface="+mn-lt"/>
              <a:ea typeface="+mn-ea"/>
            </a:endParaRPr>
          </a:p>
          <a:p>
            <a:pPr indent="-228600" defTabSz="914400" eaLnBrk="1">
              <a:lnSpc>
                <a:spcPct val="120000"/>
              </a:lnSpc>
              <a:spcBef>
                <a:spcPts val="1000"/>
              </a:spcBef>
              <a:buClr>
                <a:schemeClr val="tx1"/>
              </a:buClr>
              <a:buFont typeface="Arial" panose="020B0604020202020204" pitchFamily="34" charset="0"/>
              <a:buChar char="•"/>
            </a:pPr>
            <a:endParaRPr lang="en-US" altLang="en-US" cap="all" dirty="0">
              <a:solidFill>
                <a:schemeClr val="tx1"/>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6" name="Rectangle 9225">
            <a:extLst>
              <a:ext uri="{FF2B5EF4-FFF2-40B4-BE49-F238E27FC236}">
                <a16:creationId xmlns:a16="http://schemas.microsoft.com/office/drawing/2014/main" id="{8307893A-9361-4AD3-A98C-AB26519D5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1">
            <a:extLst>
              <a:ext uri="{FF2B5EF4-FFF2-40B4-BE49-F238E27FC236}">
                <a16:creationId xmlns:a16="http://schemas.microsoft.com/office/drawing/2014/main" id="{154AA83B-C6A9-4B5F-865D-5424F88068A2}"/>
              </a:ext>
            </a:extLst>
          </p:cNvPr>
          <p:cNvSpPr>
            <a:spLocks noGrp="1" noChangeArrowheads="1"/>
          </p:cNvSpPr>
          <p:nvPr>
            <p:ph type="title"/>
          </p:nvPr>
        </p:nvSpPr>
        <p:spPr>
          <a:xfrm>
            <a:off x="1846820" y="568345"/>
            <a:ext cx="9703216" cy="1560716"/>
          </a:xfrm>
        </p:spPr>
        <p:txBody>
          <a:bodyPr vert="horz" lIns="91440" tIns="45720" rIns="91440" bIns="45720" rtlCol="0">
            <a:norm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cap="none" dirty="0"/>
              <a:t>The Nuremberg code endorsed the following</a:t>
            </a:r>
            <a:r>
              <a:rPr lang="en-US" altLang="en-US" dirty="0"/>
              <a:t>:</a:t>
            </a:r>
          </a:p>
        </p:txBody>
      </p:sp>
      <p:cxnSp>
        <p:nvCxnSpPr>
          <p:cNvPr id="9228" name="Straight Connector 9227">
            <a:extLst>
              <a:ext uri="{FF2B5EF4-FFF2-40B4-BE49-F238E27FC236}">
                <a16:creationId xmlns:a16="http://schemas.microsoft.com/office/drawing/2014/main" id="{F1534FA6-97DA-4524-BBD3-450AE51EF9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820" y="2176009"/>
            <a:ext cx="970321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9221" name="Text Box 2">
            <a:extLst>
              <a:ext uri="{FF2B5EF4-FFF2-40B4-BE49-F238E27FC236}">
                <a16:creationId xmlns:a16="http://schemas.microsoft.com/office/drawing/2014/main" id="{EA3FB152-6EDD-4CEB-A849-E2E0A2DF87C2}"/>
              </a:ext>
            </a:extLst>
          </p:cNvPr>
          <p:cNvGraphicFramePr/>
          <p:nvPr>
            <p:extLst>
              <p:ext uri="{D42A27DB-BD31-4B8C-83A1-F6EECF244321}">
                <p14:modId xmlns:p14="http://schemas.microsoft.com/office/powerpoint/2010/main" val="381945378"/>
              </p:ext>
            </p:extLst>
          </p:nvPr>
        </p:nvGraphicFramePr>
        <p:xfrm>
          <a:off x="1846820" y="2438400"/>
          <a:ext cx="9703216"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36819384-1C52-4F60-877A-8328C485F810}"/>
              </a:ext>
            </a:extLst>
          </p:cNvPr>
          <p:cNvSpPr>
            <a:spLocks noGrp="1" noChangeArrowheads="1"/>
          </p:cNvSpPr>
          <p:nvPr>
            <p:ph type="title"/>
          </p:nvPr>
        </p:nvSpPr>
        <p:spPr>
          <a:xfrm>
            <a:off x="641157" y="1314450"/>
            <a:ext cx="2844372" cy="3680244"/>
          </a:xfrm>
        </p:spPr>
        <p:txBody>
          <a:bodyPr vert="horz" lIns="91440" tIns="45720" rIns="91440" bIns="45720" rtlCol="0" anchor="ctr">
            <a:normAutofit fontScale="90000"/>
          </a:bodyPr>
          <a:lstStyle/>
          <a:p>
            <a:pPr algn="l">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400" dirty="0"/>
              <a:t>Informed consent- falls under the umbrella of autonomy</a:t>
            </a:r>
          </a:p>
        </p:txBody>
      </p:sp>
      <p:graphicFrame>
        <p:nvGraphicFramePr>
          <p:cNvPr id="16389" name="Text Box 2">
            <a:extLst>
              <a:ext uri="{FF2B5EF4-FFF2-40B4-BE49-F238E27FC236}">
                <a16:creationId xmlns:a16="http://schemas.microsoft.com/office/drawing/2014/main" id="{BE2026D2-4D2B-4D6A-8698-598E60876D2B}"/>
              </a:ext>
            </a:extLst>
          </p:cNvPr>
          <p:cNvGraphicFramePr/>
          <p:nvPr>
            <p:extLst>
              <p:ext uri="{D42A27DB-BD31-4B8C-83A1-F6EECF244321}">
                <p14:modId xmlns:p14="http://schemas.microsoft.com/office/powerpoint/2010/main" val="1688097194"/>
              </p:ext>
            </p:extLst>
          </p:nvPr>
        </p:nvGraphicFramePr>
        <p:xfrm>
          <a:off x="4594823" y="889000"/>
          <a:ext cx="668424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14339" name="Text Box 2">
            <a:extLst>
              <a:ext uri="{FF2B5EF4-FFF2-40B4-BE49-F238E27FC236}">
                <a16:creationId xmlns:a16="http://schemas.microsoft.com/office/drawing/2014/main" id="{3B8CF34C-3774-40E7-8F85-45ECEF7FB83E}"/>
              </a:ext>
            </a:extLst>
          </p:cNvPr>
          <p:cNvSpPr txBox="1">
            <a:spLocks noChangeArrowheads="1"/>
          </p:cNvSpPr>
          <p:nvPr/>
        </p:nvSpPr>
        <p:spPr bwMode="auto">
          <a:xfrm>
            <a:off x="913892" y="2367092"/>
            <a:ext cx="3894486" cy="342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indent="-228600" algn="ctr" defTabSz="914400" eaLnBrk="1">
              <a:lnSpc>
                <a:spcPct val="110000"/>
              </a:lnSpc>
              <a:spcBef>
                <a:spcPts val="1000"/>
              </a:spcBef>
              <a:buClr>
                <a:schemeClr val="tx1"/>
              </a:buClr>
              <a:buSzPct val="45000"/>
              <a:buFont typeface="Arial" panose="020B0604020202020204" pitchFamily="34" charset="0"/>
              <a:buChar char="•"/>
            </a:pPr>
            <a:r>
              <a:rPr lang="en-US" altLang="en-US" sz="1600" dirty="0">
                <a:solidFill>
                  <a:schemeClr val="tx1"/>
                </a:solidFill>
                <a:latin typeface="Bookman Old Style" panose="02050604050505020204" pitchFamily="18" charset="0"/>
                <a:ea typeface="+mn-ea"/>
              </a:rPr>
              <a:t>First created in 1964 by the world medical association. Numerous updates since including Edinburgh in 2000.</a:t>
            </a:r>
          </a:p>
          <a:p>
            <a:pPr indent="-228600" algn="ctr" defTabSz="914400" eaLnBrk="1">
              <a:lnSpc>
                <a:spcPct val="110000"/>
              </a:lnSpc>
              <a:spcBef>
                <a:spcPts val="1000"/>
              </a:spcBef>
              <a:buClr>
                <a:schemeClr val="tx1"/>
              </a:buClr>
              <a:buSzPct val="45000"/>
              <a:buFont typeface="Arial" panose="020B0604020202020204" pitchFamily="34" charset="0"/>
              <a:buChar char="•"/>
            </a:pPr>
            <a:r>
              <a:rPr lang="en-US" altLang="en-US" sz="1600" dirty="0">
                <a:solidFill>
                  <a:schemeClr val="tx1"/>
                </a:solidFill>
                <a:latin typeface="Bookman Old Style" panose="02050604050505020204" pitchFamily="18" charset="0"/>
                <a:ea typeface="+mn-ea"/>
              </a:rPr>
              <a:t>Consent should be in writing</a:t>
            </a:r>
          </a:p>
          <a:p>
            <a:pPr indent="-228600" algn="ctr" defTabSz="914400" eaLnBrk="1">
              <a:lnSpc>
                <a:spcPct val="110000"/>
              </a:lnSpc>
              <a:spcBef>
                <a:spcPts val="1000"/>
              </a:spcBef>
              <a:buClr>
                <a:schemeClr val="tx1"/>
              </a:buClr>
              <a:buSzPct val="45000"/>
              <a:buFont typeface="Arial" panose="020B0604020202020204" pitchFamily="34" charset="0"/>
              <a:buChar char="•"/>
            </a:pPr>
            <a:r>
              <a:rPr lang="en-US" altLang="en-US" sz="1600" dirty="0">
                <a:solidFill>
                  <a:schemeClr val="tx1"/>
                </a:solidFill>
                <a:latin typeface="Bookman Old Style" panose="02050604050505020204" pitchFamily="18" charset="0"/>
                <a:ea typeface="+mn-ea"/>
              </a:rPr>
              <a:t>Limited use of placebo</a:t>
            </a:r>
          </a:p>
          <a:p>
            <a:pPr indent="-228600" algn="ctr" defTabSz="914400" eaLnBrk="1">
              <a:lnSpc>
                <a:spcPct val="110000"/>
              </a:lnSpc>
              <a:spcBef>
                <a:spcPts val="1000"/>
              </a:spcBef>
              <a:buClr>
                <a:schemeClr val="tx1"/>
              </a:buClr>
              <a:buSzPct val="45000"/>
              <a:buFont typeface="Arial" panose="020B0604020202020204" pitchFamily="34" charset="0"/>
              <a:buChar char="•"/>
            </a:pPr>
            <a:r>
              <a:rPr lang="en-US" altLang="en-US" sz="1600" dirty="0">
                <a:solidFill>
                  <a:schemeClr val="tx1"/>
                </a:solidFill>
                <a:latin typeface="Bookman Old Style" panose="02050604050505020204" pitchFamily="18" charset="0"/>
                <a:ea typeface="+mn-ea"/>
              </a:rPr>
              <a:t>Greater access to benefit</a:t>
            </a:r>
          </a:p>
          <a:p>
            <a:pPr indent="-228600" algn="ctr" defTabSz="914400" eaLnBrk="1">
              <a:lnSpc>
                <a:spcPct val="110000"/>
              </a:lnSpc>
              <a:spcBef>
                <a:spcPts val="1000"/>
              </a:spcBef>
              <a:buClr>
                <a:schemeClr val="tx1"/>
              </a:buClr>
              <a:buSzPct val="45000"/>
              <a:buFont typeface="Arial" panose="020B0604020202020204" pitchFamily="34" charset="0"/>
              <a:buChar char="•"/>
            </a:pPr>
            <a:r>
              <a:rPr lang="en-US" altLang="en-US" sz="1600" dirty="0">
                <a:solidFill>
                  <a:schemeClr val="tx1"/>
                </a:solidFill>
                <a:latin typeface="Bookman Old Style" panose="02050604050505020204" pitchFamily="18" charset="0"/>
                <a:ea typeface="+mn-ea"/>
              </a:rPr>
              <a:t>The participant's well-being should be paramount over the interests of science and society</a:t>
            </a:r>
            <a:r>
              <a:rPr lang="en-US" altLang="en-US" sz="1600" cap="all" dirty="0">
                <a:solidFill>
                  <a:schemeClr val="tx1"/>
                </a:solidFill>
                <a:latin typeface="+mn-lt"/>
                <a:ea typeface="+mn-ea"/>
              </a:rPr>
              <a:t>.</a:t>
            </a:r>
          </a:p>
        </p:txBody>
      </p:sp>
      <p:pic>
        <p:nvPicPr>
          <p:cNvPr id="3" name="Picture 2" descr="A group of people sitting around a table&#10;&#10;Description automatically generated with medium confidence">
            <a:extLst>
              <a:ext uri="{FF2B5EF4-FFF2-40B4-BE49-F238E27FC236}">
                <a16:creationId xmlns:a16="http://schemas.microsoft.com/office/drawing/2014/main" id="{9266E3EB-B174-404E-9AC5-65EBA0C7656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8722" y="1316855"/>
            <a:ext cx="6200970" cy="3767089"/>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4338" name="Rectangle 1">
            <a:extLst>
              <a:ext uri="{FF2B5EF4-FFF2-40B4-BE49-F238E27FC236}">
                <a16:creationId xmlns:a16="http://schemas.microsoft.com/office/drawing/2014/main" id="{B04FA5AE-60D7-4234-8504-745178CAFFBE}"/>
              </a:ext>
            </a:extLst>
          </p:cNvPr>
          <p:cNvSpPr>
            <a:spLocks noGrp="1" noChangeArrowheads="1"/>
          </p:cNvSpPr>
          <p:nvPr>
            <p:ph type="title"/>
          </p:nvPr>
        </p:nvSpPr>
        <p:spPr>
          <a:xfrm>
            <a:off x="913894" y="618517"/>
            <a:ext cx="3894484" cy="1596177"/>
          </a:xfrm>
        </p:spPr>
        <p:txBody>
          <a:bodyPr vert="horz" lIns="91440" tIns="45720" rIns="91440" bIns="45720" rtlCol="0" anchor="b">
            <a:norm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200" dirty="0"/>
              <a:t>The Declaration of Helsinki</a:t>
            </a:r>
          </a:p>
        </p:txBody>
      </p:sp>
      <p:sp>
        <p:nvSpPr>
          <p:cNvPr id="4" name="TextBox 3">
            <a:extLst>
              <a:ext uri="{FF2B5EF4-FFF2-40B4-BE49-F238E27FC236}">
                <a16:creationId xmlns:a16="http://schemas.microsoft.com/office/drawing/2014/main" id="{B1F0083D-20B2-445E-871B-3D8170F6BDBE}"/>
              </a:ext>
            </a:extLst>
          </p:cNvPr>
          <p:cNvSpPr txBox="1"/>
          <p:nvPr/>
        </p:nvSpPr>
        <p:spPr>
          <a:xfrm>
            <a:off x="9030358" y="4883889"/>
            <a:ext cx="224933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s.wikipedia.org/wiki/Historia_de_Finlandia">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9C48C743-F3B4-4658-BA84-733ADA826F7C}"/>
              </a:ext>
            </a:extLst>
          </p:cNvPr>
          <p:cNvSpPr>
            <a:spLocks noGrp="1" noChangeArrowheads="1"/>
          </p:cNvSpPr>
          <p:nvPr>
            <p:ph type="title"/>
          </p:nvPr>
        </p:nvSpPr>
        <p:spPr>
          <a:xfrm>
            <a:off x="2934081" y="568345"/>
            <a:ext cx="8771713" cy="1560716"/>
          </a:xfrm>
        </p:spPr>
        <p:txBody>
          <a:bodyPr vert="horz" lIns="91440" tIns="45720" rIns="91440" bIns="45720" rtlCol="0">
            <a:norm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dirty="0"/>
              <a:t>Deception</a:t>
            </a:r>
          </a:p>
        </p:txBody>
      </p:sp>
      <p:graphicFrame>
        <p:nvGraphicFramePr>
          <p:cNvPr id="18437" name="Text Box 2">
            <a:extLst>
              <a:ext uri="{FF2B5EF4-FFF2-40B4-BE49-F238E27FC236}">
                <a16:creationId xmlns:a16="http://schemas.microsoft.com/office/drawing/2014/main" id="{161FB564-AC77-49B6-8779-21A4EFD987DD}"/>
              </a:ext>
            </a:extLst>
          </p:cNvPr>
          <p:cNvGraphicFramePr/>
          <p:nvPr>
            <p:extLst>
              <p:ext uri="{D42A27DB-BD31-4B8C-83A1-F6EECF244321}">
                <p14:modId xmlns:p14="http://schemas.microsoft.com/office/powerpoint/2010/main" val="1207904327"/>
              </p:ext>
            </p:extLst>
          </p:nvPr>
        </p:nvGraphicFramePr>
        <p:xfrm>
          <a:off x="2934081" y="2438400"/>
          <a:ext cx="8772081"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0243" name="Picture 2">
            <a:extLst>
              <a:ext uri="{FF2B5EF4-FFF2-40B4-BE49-F238E27FC236}">
                <a16:creationId xmlns:a16="http://schemas.microsoft.com/office/drawing/2014/main" id="{2CBD1BAD-198A-4C45-B96D-9EEFCD411D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187" y="1628800"/>
            <a:ext cx="5904656" cy="3994865"/>
          </a:xfrm>
          <a:prstGeom prst="roundRect">
            <a:avLst>
              <a:gd name="adj" fmla="val 530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2" name="Rectangle 1">
            <a:extLst>
              <a:ext uri="{FF2B5EF4-FFF2-40B4-BE49-F238E27FC236}">
                <a16:creationId xmlns:a16="http://schemas.microsoft.com/office/drawing/2014/main" id="{11C8A086-D34E-44F5-B645-A05F7B084E31}"/>
              </a:ext>
            </a:extLst>
          </p:cNvPr>
          <p:cNvSpPr>
            <a:spLocks noGrp="1" noChangeArrowheads="1"/>
          </p:cNvSpPr>
          <p:nvPr>
            <p:ph type="title"/>
          </p:nvPr>
        </p:nvSpPr>
        <p:spPr>
          <a:xfrm>
            <a:off x="6816874" y="836712"/>
            <a:ext cx="4896545" cy="5328592"/>
          </a:xfrm>
        </p:spPr>
        <p:txBody>
          <a:bodyPr vert="horz" lIns="91440" tIns="45720" rIns="91440" bIns="45720" rtlCol="0" anchor="b">
            <a:normAutofit fontScale="90000"/>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en-US" altLang="en-US" sz="4800" dirty="0"/>
            </a:br>
            <a:br>
              <a:rPr lang="en-US" altLang="en-US" sz="4800" dirty="0"/>
            </a:br>
            <a:r>
              <a:rPr lang="en-US" altLang="en-US" sz="4800" dirty="0"/>
              <a:t>Tuskegee syphilis study (1932-72).</a:t>
            </a:r>
            <a:br>
              <a:rPr lang="en-US" altLang="en-US" sz="4800" dirty="0"/>
            </a:br>
            <a:br>
              <a:rPr lang="en-US" altLang="en-US" sz="4800" dirty="0"/>
            </a:br>
            <a:r>
              <a:rPr lang="en-US" altLang="en-US" sz="3600" cap="none" dirty="0"/>
              <a:t>Did not adhere to the Declaration of Helsinki or the Nuremberg code.</a:t>
            </a:r>
            <a:br>
              <a:rPr lang="en-US" altLang="en-US" sz="3600" cap="none" dirty="0"/>
            </a:br>
            <a:r>
              <a:rPr lang="en-US" altLang="en-US" sz="3600" cap="none" dirty="0"/>
              <a:t>For more information please see </a:t>
            </a:r>
            <a:r>
              <a:rPr lang="en-GB" sz="2700" dirty="0">
                <a:hlinkClick r:id="rId4"/>
              </a:rPr>
              <a:t>Tuskegee Study - Timeline - CDC – OS</a:t>
            </a:r>
            <a:r>
              <a:rPr lang="en-US" sz="2700" dirty="0"/>
              <a:t> </a:t>
            </a:r>
            <a:endParaRPr lang="en-US" altLang="en-US" sz="27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21623799-6B7F-41B1-B7B4-F78C2828C7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9938" cy="6875463"/>
            <a:chOff x="0" y="3175"/>
            <a:chExt cx="12198350" cy="6875463"/>
          </a:xfrm>
        </p:grpSpPr>
        <p:sp>
          <p:nvSpPr>
            <p:cNvPr id="73" name="Freeform 5">
              <a:extLst>
                <a:ext uri="{FF2B5EF4-FFF2-40B4-BE49-F238E27FC236}">
                  <a16:creationId xmlns:a16="http://schemas.microsoft.com/office/drawing/2014/main" id="{967C15C7-3131-4066-AB4E-4836017219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74" name="Freeform 9">
              <a:extLst>
                <a:ext uri="{FF2B5EF4-FFF2-40B4-BE49-F238E27FC236}">
                  <a16:creationId xmlns:a16="http://schemas.microsoft.com/office/drawing/2014/main" id="{664FD385-BAB9-4368-8D28-0D361A9F58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75" name="Freeform 13">
              <a:extLst>
                <a:ext uri="{FF2B5EF4-FFF2-40B4-BE49-F238E27FC236}">
                  <a16:creationId xmlns:a16="http://schemas.microsoft.com/office/drawing/2014/main" id="{E6A741B7-D871-4BE0-AE84-6ABD96DF60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77" name="Freeform 57">
            <a:extLst>
              <a:ext uri="{FF2B5EF4-FFF2-40B4-BE49-F238E27FC236}">
                <a16:creationId xmlns:a16="http://schemas.microsoft.com/office/drawing/2014/main" id="{9A396EE4-73AE-42F5-B20D-3AC542A59E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69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79" name="Group 78">
            <a:extLst>
              <a:ext uri="{FF2B5EF4-FFF2-40B4-BE49-F238E27FC236}">
                <a16:creationId xmlns:a16="http://schemas.microsoft.com/office/drawing/2014/main" id="{CDA05887-E135-471E-BF04-F3572A305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1253" y="467784"/>
            <a:ext cx="4875847" cy="5922963"/>
            <a:chOff x="7320300" y="467784"/>
            <a:chExt cx="4875213" cy="5922963"/>
          </a:xfrm>
        </p:grpSpPr>
        <p:sp>
          <p:nvSpPr>
            <p:cNvPr id="80" name="Freeform 206">
              <a:extLst>
                <a:ext uri="{FF2B5EF4-FFF2-40B4-BE49-F238E27FC236}">
                  <a16:creationId xmlns:a16="http://schemas.microsoft.com/office/drawing/2014/main" id="{2526E7F7-EE92-4AED-8B13-22818008E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81" name="Freeform 211">
              <a:extLst>
                <a:ext uri="{FF2B5EF4-FFF2-40B4-BE49-F238E27FC236}">
                  <a16:creationId xmlns:a16="http://schemas.microsoft.com/office/drawing/2014/main" id="{EDF5FBA7-23EA-4304-96CB-E695B5B128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82" name="Straight Connector 81">
              <a:extLst>
                <a:ext uri="{FF2B5EF4-FFF2-40B4-BE49-F238E27FC236}">
                  <a16:creationId xmlns:a16="http://schemas.microsoft.com/office/drawing/2014/main" id="{71D9F16C-94B8-4AD0-8D90-B71DD3F558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1267" name="Picture 2">
            <a:extLst>
              <a:ext uri="{FF2B5EF4-FFF2-40B4-BE49-F238E27FC236}">
                <a16:creationId xmlns:a16="http://schemas.microsoft.com/office/drawing/2014/main" id="{2D27AAF6-2392-45BA-AFCF-F2D799CD98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57"/>
          <a:stretch/>
        </p:blipFill>
        <p:spPr bwMode="auto">
          <a:xfrm>
            <a:off x="-231" y="10"/>
            <a:ext cx="12193587" cy="4551027"/>
          </a:xfrm>
          <a:prstGeom prst="rect">
            <a:avLst/>
          </a:prstGeom>
          <a:noFill/>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 name="Rectangle 83">
            <a:extLst>
              <a:ext uri="{FF2B5EF4-FFF2-40B4-BE49-F238E27FC236}">
                <a16:creationId xmlns:a16="http://schemas.microsoft.com/office/drawing/2014/main" id="{710F0297-FEF4-4E6B-9809-BB2DC8066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 y="4551038"/>
            <a:ext cx="12193818" cy="230696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1">
            <a:extLst>
              <a:ext uri="{FF2B5EF4-FFF2-40B4-BE49-F238E27FC236}">
                <a16:creationId xmlns:a16="http://schemas.microsoft.com/office/drawing/2014/main" id="{F059D53F-39F6-4C2C-B49E-8F8C34BCF375}"/>
              </a:ext>
            </a:extLst>
          </p:cNvPr>
          <p:cNvSpPr>
            <a:spLocks noGrp="1" noChangeArrowheads="1"/>
          </p:cNvSpPr>
          <p:nvPr>
            <p:ph type="title"/>
          </p:nvPr>
        </p:nvSpPr>
        <p:spPr>
          <a:xfrm>
            <a:off x="578810" y="4974036"/>
            <a:ext cx="6889761" cy="1263478"/>
          </a:xfrm>
        </p:spPr>
        <p:txBody>
          <a:bodyPr vert="horz" lIns="91440" tIns="45720" rIns="91440" bIns="45720" rtlCol="0" anchor="ctr">
            <a:normAutofit/>
          </a:bodyPr>
          <a:lstStyle/>
          <a:p>
            <a:pPr algn="r">
              <a:lnSpc>
                <a:spcPct val="105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900">
                <a:solidFill>
                  <a:schemeClr val="bg2"/>
                </a:solidFill>
              </a:rPr>
              <a:t>TSS</a:t>
            </a:r>
          </a:p>
        </p:txBody>
      </p:sp>
      <p:cxnSp>
        <p:nvCxnSpPr>
          <p:cNvPr id="86" name="Straight Connector 85">
            <a:extLst>
              <a:ext uri="{FF2B5EF4-FFF2-40B4-BE49-F238E27FC236}">
                <a16:creationId xmlns:a16="http://schemas.microsoft.com/office/drawing/2014/main" id="{46E3062D-7269-40D3-A48B-577B21ED29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rot="16200000">
            <a:off x="7295937" y="5605776"/>
            <a:ext cx="69494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1266"/>
                                        </p:tgtEl>
                                        <p:attrNameLst>
                                          <p:attrName>style.visibility</p:attrName>
                                        </p:attrNameLst>
                                      </p:cBhvr>
                                      <p:to>
                                        <p:strVal val="visible"/>
                                      </p:to>
                                    </p:set>
                                    <p:animEffect transition="in" filter="fade">
                                      <p:cBhvr>
                                        <p:cTn id="7" dur="7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04BCA584-2A86-47E4-9394-979A2F374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74B583-C831-4C6B-B367-62B3C8755C15}"/>
              </a:ext>
            </a:extLst>
          </p:cNvPr>
          <p:cNvSpPr>
            <a:spLocks noGrp="1"/>
          </p:cNvSpPr>
          <p:nvPr>
            <p:ph type="title"/>
          </p:nvPr>
        </p:nvSpPr>
        <p:spPr>
          <a:xfrm>
            <a:off x="4949716" y="568345"/>
            <a:ext cx="6756078" cy="1560716"/>
          </a:xfrm>
        </p:spPr>
        <p:txBody>
          <a:bodyPr>
            <a:normAutofit/>
          </a:bodyPr>
          <a:lstStyle/>
          <a:p>
            <a:r>
              <a:rPr lang="en-GB" dirty="0"/>
              <a:t>Aims</a:t>
            </a:r>
          </a:p>
        </p:txBody>
      </p:sp>
      <p:pic>
        <p:nvPicPr>
          <p:cNvPr id="9" name="Graphic 8" descr="Magnifying glass">
            <a:extLst>
              <a:ext uri="{FF2B5EF4-FFF2-40B4-BE49-F238E27FC236}">
                <a16:creationId xmlns:a16="http://schemas.microsoft.com/office/drawing/2014/main" id="{58B372D2-E01D-48DB-BF1A-7577AE2EA6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4081" y="1309514"/>
            <a:ext cx="4001836" cy="4001836"/>
          </a:xfrm>
          <a:prstGeom prst="rect">
            <a:avLst/>
          </a:prstGeom>
        </p:spPr>
      </p:pic>
      <p:cxnSp>
        <p:nvCxnSpPr>
          <p:cNvPr id="23" name="Straight Connector 13">
            <a:extLst>
              <a:ext uri="{FF2B5EF4-FFF2-40B4-BE49-F238E27FC236}">
                <a16:creationId xmlns:a16="http://schemas.microsoft.com/office/drawing/2014/main" id="{9E3CFB81-8BB1-4358-A40D-323415E65B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716" y="2176009"/>
            <a:ext cx="675607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12FA5FA1-8ACA-477A-ACFE-3A6F5125028E}"/>
              </a:ext>
            </a:extLst>
          </p:cNvPr>
          <p:cNvSpPr>
            <a:spLocks noGrp="1"/>
          </p:cNvSpPr>
          <p:nvPr>
            <p:ph sz="quarter" idx="13"/>
          </p:nvPr>
        </p:nvSpPr>
        <p:spPr>
          <a:xfrm>
            <a:off x="4949716" y="2438399"/>
            <a:ext cx="6756078" cy="3661955"/>
          </a:xfrm>
        </p:spPr>
        <p:txBody>
          <a:bodyPr>
            <a:normAutofit lnSpcReduction="10000"/>
          </a:bodyPr>
          <a:lstStyle/>
          <a:p>
            <a:r>
              <a:rPr lang="en-GB" cap="none" dirty="0"/>
              <a:t>This </a:t>
            </a:r>
            <a:r>
              <a:rPr lang="en-GB" dirty="0"/>
              <a:t>presentation</a:t>
            </a:r>
            <a:r>
              <a:rPr lang="en-GB" cap="none" dirty="0"/>
              <a:t> will introduce you to </a:t>
            </a:r>
            <a:r>
              <a:rPr lang="en-GB" dirty="0"/>
              <a:t>important </a:t>
            </a:r>
            <a:r>
              <a:rPr lang="en-GB" cap="none" dirty="0"/>
              <a:t>ethical principles within research. </a:t>
            </a:r>
          </a:p>
          <a:p>
            <a:r>
              <a:rPr lang="en-GB" cap="none" dirty="0"/>
              <a:t>It will then discuss some of the most notorious research studies that have been conducted</a:t>
            </a:r>
            <a:r>
              <a:rPr lang="en-GB" dirty="0"/>
              <a:t> and </a:t>
            </a:r>
            <a:r>
              <a:rPr lang="en-GB" cap="none" dirty="0"/>
              <a:t>explain why they are ethically dubious. </a:t>
            </a:r>
          </a:p>
          <a:p>
            <a:r>
              <a:rPr lang="en-GB" cap="none" dirty="0"/>
              <a:t>It will introduce you to key ethical documents that have been produced as a result of these studies. Documents such as the Nuremberg Code, the Belmont Report and the Declaration of Helsinki are still applicable today.</a:t>
            </a:r>
          </a:p>
          <a:p>
            <a:r>
              <a:rPr lang="en-GB" dirty="0"/>
              <a:t>It will end with how you can ensure an ethical study.</a:t>
            </a:r>
            <a:endParaRPr lang="en-GB" cap="none" dirty="0"/>
          </a:p>
        </p:txBody>
      </p:sp>
    </p:spTree>
    <p:extLst>
      <p:ext uri="{BB962C8B-B14F-4D97-AF65-F5344CB8AC3E}">
        <p14:creationId xmlns:p14="http://schemas.microsoft.com/office/powerpoint/2010/main" val="1624257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54493CF7-4936-48C1-B942-06579D91C2F7}"/>
              </a:ext>
            </a:extLst>
          </p:cNvPr>
          <p:cNvSpPr>
            <a:spLocks noGrp="1" noChangeArrowheads="1"/>
          </p:cNvSpPr>
          <p:nvPr>
            <p:ph type="title"/>
          </p:nvPr>
        </p:nvSpPr>
        <p:spPr>
          <a:xfrm>
            <a:off x="2934081" y="568345"/>
            <a:ext cx="8771713" cy="1560716"/>
          </a:xfrm>
        </p:spPr>
        <p:txBody>
          <a:bodyPr vert="horz" lIns="91440" tIns="45720" rIns="91440" bIns="45720" rtlCol="0">
            <a:norm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t>TSS</a:t>
            </a:r>
          </a:p>
        </p:txBody>
      </p:sp>
      <p:graphicFrame>
        <p:nvGraphicFramePr>
          <p:cNvPr id="12293" name="Text Box 2">
            <a:extLst>
              <a:ext uri="{FF2B5EF4-FFF2-40B4-BE49-F238E27FC236}">
                <a16:creationId xmlns:a16="http://schemas.microsoft.com/office/drawing/2014/main" id="{E718D286-23EC-4232-935E-63EC0B214D06}"/>
              </a:ext>
            </a:extLst>
          </p:cNvPr>
          <p:cNvGraphicFramePr/>
          <p:nvPr>
            <p:extLst>
              <p:ext uri="{D42A27DB-BD31-4B8C-83A1-F6EECF244321}">
                <p14:modId xmlns:p14="http://schemas.microsoft.com/office/powerpoint/2010/main" val="2579678445"/>
              </p:ext>
            </p:extLst>
          </p:nvPr>
        </p:nvGraphicFramePr>
        <p:xfrm>
          <a:off x="2934081" y="2438400"/>
          <a:ext cx="8772081"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5AA6FE71-8DD1-4744-B9E0-32FFD403A02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485" r="9727"/>
          <a:stretch/>
        </p:blipFill>
        <p:spPr>
          <a:xfrm>
            <a:off x="20" y="10"/>
            <a:ext cx="4071065" cy="6857990"/>
          </a:xfrm>
          <a:prstGeom prst="rect">
            <a:avLst/>
          </a:prstGeom>
        </p:spPr>
      </p:pic>
      <p:sp>
        <p:nvSpPr>
          <p:cNvPr id="13314" name="Rectangle 1">
            <a:extLst>
              <a:ext uri="{FF2B5EF4-FFF2-40B4-BE49-F238E27FC236}">
                <a16:creationId xmlns:a16="http://schemas.microsoft.com/office/drawing/2014/main" id="{CA3190F6-0E14-4012-A42F-3B2ED2442ED7}"/>
              </a:ext>
            </a:extLst>
          </p:cNvPr>
          <p:cNvSpPr>
            <a:spLocks noGrp="1" noChangeArrowheads="1"/>
          </p:cNvSpPr>
          <p:nvPr>
            <p:ph type="title"/>
          </p:nvPr>
        </p:nvSpPr>
        <p:spPr>
          <a:xfrm>
            <a:off x="4465631" y="618517"/>
            <a:ext cx="6673755" cy="1596177"/>
          </a:xfrm>
        </p:spPr>
        <p:txBody>
          <a:bodyPr vert="horz" lIns="91440" tIns="45720" rIns="91440" bIns="45720" rtlCol="0" anchor="ctr">
            <a:norm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t>Belmont Report</a:t>
            </a:r>
          </a:p>
        </p:txBody>
      </p:sp>
      <p:sp>
        <p:nvSpPr>
          <p:cNvPr id="13315" name="Text Box 2">
            <a:extLst>
              <a:ext uri="{FF2B5EF4-FFF2-40B4-BE49-F238E27FC236}">
                <a16:creationId xmlns:a16="http://schemas.microsoft.com/office/drawing/2014/main" id="{102D72C4-37FF-4694-A0C7-590EC598D8D0}"/>
              </a:ext>
            </a:extLst>
          </p:cNvPr>
          <p:cNvSpPr txBox="1">
            <a:spLocks noChangeArrowheads="1"/>
          </p:cNvSpPr>
          <p:nvPr/>
        </p:nvSpPr>
        <p:spPr bwMode="auto">
          <a:xfrm>
            <a:off x="4465629" y="2367092"/>
            <a:ext cx="6673756" cy="342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indent="-228600" defTabSz="914400" eaLnBrk="1">
              <a:lnSpc>
                <a:spcPct val="120000"/>
              </a:lnSpc>
              <a:spcBef>
                <a:spcPts val="1000"/>
              </a:spcBef>
              <a:buClr>
                <a:schemeClr val="tx1"/>
              </a:buClr>
              <a:buSzPct val="45000"/>
              <a:buFont typeface="Arial" panose="020B0604020202020204" pitchFamily="34" charset="0"/>
              <a:buChar char="•"/>
            </a:pPr>
            <a:r>
              <a:rPr lang="en-US" altLang="en-US" dirty="0">
                <a:solidFill>
                  <a:schemeClr val="tx1"/>
                </a:solidFill>
                <a:latin typeface="+mn-lt"/>
                <a:ea typeface="+mn-ea"/>
              </a:rPr>
              <a:t>In 1972  the public became aware of the TSS</a:t>
            </a:r>
          </a:p>
          <a:p>
            <a:pPr indent="-228600" defTabSz="914400" eaLnBrk="1">
              <a:lnSpc>
                <a:spcPct val="120000"/>
              </a:lnSpc>
              <a:spcBef>
                <a:spcPts val="1000"/>
              </a:spcBef>
              <a:buClr>
                <a:schemeClr val="tx1"/>
              </a:buClr>
              <a:buSzPct val="45000"/>
              <a:buFont typeface="Arial" panose="020B0604020202020204" pitchFamily="34" charset="0"/>
              <a:buChar char="•"/>
            </a:pPr>
            <a:r>
              <a:rPr lang="en-US" altLang="en-US" dirty="0">
                <a:solidFill>
                  <a:schemeClr val="tx1"/>
                </a:solidFill>
                <a:latin typeface="+mn-lt"/>
                <a:ea typeface="+mn-ea"/>
              </a:rPr>
              <a:t>The National Commission for the Protection of Human Subjects of Biomedical and </a:t>
            </a:r>
            <a:r>
              <a:rPr lang="en-US" altLang="en-US" dirty="0" err="1">
                <a:solidFill>
                  <a:schemeClr val="tx1"/>
                </a:solidFill>
                <a:latin typeface="+mn-lt"/>
                <a:ea typeface="+mn-ea"/>
              </a:rPr>
              <a:t>Behavioural</a:t>
            </a:r>
            <a:r>
              <a:rPr lang="en-US" altLang="en-US" dirty="0">
                <a:solidFill>
                  <a:schemeClr val="tx1"/>
                </a:solidFill>
                <a:latin typeface="+mn-lt"/>
                <a:ea typeface="+mn-ea"/>
              </a:rPr>
              <a:t> Research was established</a:t>
            </a:r>
          </a:p>
          <a:p>
            <a:pPr indent="-228600" defTabSz="914400" eaLnBrk="1">
              <a:lnSpc>
                <a:spcPct val="120000"/>
              </a:lnSpc>
              <a:spcBef>
                <a:spcPts val="1000"/>
              </a:spcBef>
              <a:buClr>
                <a:schemeClr val="tx1"/>
              </a:buClr>
              <a:buSzPct val="45000"/>
              <a:buFont typeface="Arial" panose="020B0604020202020204" pitchFamily="34" charset="0"/>
              <a:buChar char="•"/>
            </a:pPr>
            <a:r>
              <a:rPr lang="en-US" altLang="en-US" dirty="0">
                <a:solidFill>
                  <a:schemeClr val="tx1"/>
                </a:solidFill>
                <a:latin typeface="+mn-lt"/>
                <a:ea typeface="+mn-ea"/>
              </a:rPr>
              <a:t>1976-78; Belmont Report published by the National Commission. This endorsed the ethical principles of Autonomy, Beneficence and Justice.</a:t>
            </a:r>
          </a:p>
        </p:txBody>
      </p:sp>
      <p:sp>
        <p:nvSpPr>
          <p:cNvPr id="4" name="TextBox 3">
            <a:extLst>
              <a:ext uri="{FF2B5EF4-FFF2-40B4-BE49-F238E27FC236}">
                <a16:creationId xmlns:a16="http://schemas.microsoft.com/office/drawing/2014/main" id="{73A95DB0-766D-4E7D-BFA5-4A4DE48A089A}"/>
              </a:ext>
            </a:extLst>
          </p:cNvPr>
          <p:cNvSpPr txBox="1"/>
          <p:nvPr/>
        </p:nvSpPr>
        <p:spPr>
          <a:xfrm>
            <a:off x="1821751" y="6657945"/>
            <a:ext cx="224933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en.wikipedia.org/wiki/File:The_Belmont_report_-_ethical_principles_and_guidelines_for_the_protection_of_human_subjects_of_research_(IA_belmontreporteth01unit).pdf">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B3771161-DD50-4C9E-A557-DEACC8C0022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10556"/>
          <a:stretch/>
        </p:blipFill>
        <p:spPr>
          <a:xfrm>
            <a:off x="20" y="1"/>
            <a:ext cx="4025265" cy="4571996"/>
          </a:xfrm>
          <a:prstGeom prst="rect">
            <a:avLst/>
          </a:prstGeom>
        </p:spPr>
      </p:pic>
      <p:pic>
        <p:nvPicPr>
          <p:cNvPr id="6" name="Picture 5" descr="A person playing a guitar&#10;&#10;Description automatically generated with low confidence">
            <a:extLst>
              <a:ext uri="{FF2B5EF4-FFF2-40B4-BE49-F238E27FC236}">
                <a16:creationId xmlns:a16="http://schemas.microsoft.com/office/drawing/2014/main" id="{947146CE-238B-491F-8976-0DA0FF3C0A4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2" b="22468"/>
          <a:stretch/>
        </p:blipFill>
        <p:spPr>
          <a:xfrm>
            <a:off x="-3177" y="4571998"/>
            <a:ext cx="4025284" cy="2286001"/>
          </a:xfrm>
          <a:prstGeom prst="rect">
            <a:avLst/>
          </a:prstGeom>
          <a:scene3d>
            <a:camera prst="orthographicFront"/>
            <a:lightRig rig="threePt" dir="t">
              <a:rot lat="0" lon="0" rev="2700000"/>
            </a:lightRig>
          </a:scene3d>
          <a:sp3d contourW="6350">
            <a:bevelT h="38100"/>
            <a:contourClr>
              <a:srgbClr val="C0C0C0"/>
            </a:contourClr>
          </a:sp3d>
        </p:spPr>
      </p:pic>
      <p:sp>
        <p:nvSpPr>
          <p:cNvPr id="2" name="Title 1">
            <a:extLst>
              <a:ext uri="{FF2B5EF4-FFF2-40B4-BE49-F238E27FC236}">
                <a16:creationId xmlns:a16="http://schemas.microsoft.com/office/drawing/2014/main" id="{FD5E948B-9312-45FE-B642-93C03DE907F8}"/>
              </a:ext>
            </a:extLst>
          </p:cNvPr>
          <p:cNvSpPr>
            <a:spLocks noGrp="1"/>
          </p:cNvSpPr>
          <p:nvPr>
            <p:ph type="title"/>
          </p:nvPr>
        </p:nvSpPr>
        <p:spPr>
          <a:xfrm>
            <a:off x="4465631" y="618517"/>
            <a:ext cx="6673755" cy="1596177"/>
          </a:xfrm>
        </p:spPr>
        <p:txBody>
          <a:bodyPr>
            <a:normAutofit/>
          </a:bodyPr>
          <a:lstStyle/>
          <a:p>
            <a:r>
              <a:rPr lang="en-GB"/>
              <a:t>Milgram’s study</a:t>
            </a:r>
          </a:p>
        </p:txBody>
      </p:sp>
      <p:sp>
        <p:nvSpPr>
          <p:cNvPr id="3" name="Content Placeholder 2">
            <a:extLst>
              <a:ext uri="{FF2B5EF4-FFF2-40B4-BE49-F238E27FC236}">
                <a16:creationId xmlns:a16="http://schemas.microsoft.com/office/drawing/2014/main" id="{CDE7D84A-D5F5-4456-A4EA-34DA905F2376}"/>
              </a:ext>
            </a:extLst>
          </p:cNvPr>
          <p:cNvSpPr>
            <a:spLocks noGrp="1"/>
          </p:cNvSpPr>
          <p:nvPr>
            <p:ph idx="1"/>
          </p:nvPr>
        </p:nvSpPr>
        <p:spPr>
          <a:xfrm>
            <a:off x="4465629" y="2367092"/>
            <a:ext cx="6673756" cy="3424107"/>
          </a:xfrm>
        </p:spPr>
        <p:txBody>
          <a:bodyPr>
            <a:normAutofit/>
          </a:bodyPr>
          <a:lstStyle/>
          <a:p>
            <a:pPr>
              <a:lnSpc>
                <a:spcPct val="110000"/>
              </a:lnSpc>
            </a:pPr>
            <a:r>
              <a:rPr lang="en-GB" sz="1700" cap="none" dirty="0"/>
              <a:t>Another case of deception is the ‘Obedience to Authority’ study.</a:t>
            </a:r>
          </a:p>
          <a:p>
            <a:pPr>
              <a:lnSpc>
                <a:spcPct val="110000"/>
              </a:lnSpc>
            </a:pPr>
            <a:r>
              <a:rPr lang="en-GB" sz="1700" cap="none" dirty="0"/>
              <a:t>Conducted by Stanley Milgram to investigate how people would be obedient to someone in authority</a:t>
            </a:r>
          </a:p>
          <a:p>
            <a:pPr>
              <a:lnSpc>
                <a:spcPct val="110000"/>
              </a:lnSpc>
            </a:pPr>
            <a:r>
              <a:rPr lang="en-GB" sz="1700" cap="none" dirty="0"/>
              <a:t>Participants thought they were delivering electric shocks to ‘learners’ that answered wrong questions (the learners were actors).</a:t>
            </a:r>
          </a:p>
          <a:p>
            <a:pPr>
              <a:lnSpc>
                <a:spcPct val="110000"/>
              </a:lnSpc>
            </a:pPr>
            <a:r>
              <a:rPr lang="en-GB" sz="1700" cap="none" dirty="0"/>
              <a:t>It was found that most people would not question orders from people in authority even when the actors were in pain.</a:t>
            </a:r>
          </a:p>
          <a:p>
            <a:pPr>
              <a:lnSpc>
                <a:spcPct val="110000"/>
              </a:lnSpc>
            </a:pPr>
            <a:r>
              <a:rPr lang="en-GB" sz="1700" cap="none" dirty="0"/>
              <a:t>Milgram argued that it revealed that the atrocities committed by the Nazis could happen again. Ironically, he did not consider the psychological impact on his actual participants.</a:t>
            </a:r>
          </a:p>
          <a:p>
            <a:pPr>
              <a:lnSpc>
                <a:spcPct val="110000"/>
              </a:lnSpc>
            </a:pPr>
            <a:endParaRPr lang="en-GB" sz="1700" dirty="0"/>
          </a:p>
        </p:txBody>
      </p:sp>
      <p:sp>
        <p:nvSpPr>
          <p:cNvPr id="7" name="TextBox 6">
            <a:extLst>
              <a:ext uri="{FF2B5EF4-FFF2-40B4-BE49-F238E27FC236}">
                <a16:creationId xmlns:a16="http://schemas.microsoft.com/office/drawing/2014/main" id="{05BC4198-3AC0-4CA2-899C-BFB3F616A95D}"/>
              </a:ext>
            </a:extLst>
          </p:cNvPr>
          <p:cNvSpPr txBox="1"/>
          <p:nvPr/>
        </p:nvSpPr>
        <p:spPr>
          <a:xfrm>
            <a:off x="1772773" y="6657944"/>
            <a:ext cx="224933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5" tooltip="https://wellcomecollection.org/articles/W1bjRCYAACcAqvKh">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10" name="TextBox 9">
            <a:extLst>
              <a:ext uri="{FF2B5EF4-FFF2-40B4-BE49-F238E27FC236}">
                <a16:creationId xmlns:a16="http://schemas.microsoft.com/office/drawing/2014/main" id="{933F02A3-2361-4E94-B805-8D3E4087833D}"/>
              </a:ext>
            </a:extLst>
          </p:cNvPr>
          <p:cNvSpPr txBox="1"/>
          <p:nvPr/>
        </p:nvSpPr>
        <p:spPr>
          <a:xfrm>
            <a:off x="1775951" y="4371942"/>
            <a:ext cx="2249334"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Milgram_experiment">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731556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158601-63FD-4DCF-8F77-A9B2E23E0631}"/>
              </a:ext>
            </a:extLst>
          </p:cNvPr>
          <p:cNvSpPr>
            <a:spLocks noGrp="1"/>
          </p:cNvSpPr>
          <p:nvPr>
            <p:ph type="title"/>
          </p:nvPr>
        </p:nvSpPr>
        <p:spPr>
          <a:xfrm>
            <a:off x="903631" y="3817577"/>
            <a:ext cx="7418173" cy="838898"/>
          </a:xfrm>
        </p:spPr>
        <p:txBody>
          <a:bodyPr anchor="ctr">
            <a:normAutofit/>
          </a:bodyPr>
          <a:lstStyle/>
          <a:p>
            <a:r>
              <a:rPr lang="en-GB" sz="3600"/>
              <a:t>Stanford prison experiment</a:t>
            </a:r>
          </a:p>
        </p:txBody>
      </p:sp>
      <p:sp>
        <p:nvSpPr>
          <p:cNvPr id="35" name="Freeform: Shape 34">
            <a:extLst>
              <a:ext uri="{FF2B5EF4-FFF2-40B4-BE49-F238E27FC236}">
                <a16:creationId xmlns:a16="http://schemas.microsoft.com/office/drawing/2014/main" id="{55D6961C-EFBF-4F83-A66D-899FB9B6C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7485"/>
            <a:ext cx="3854450" cy="2932144"/>
          </a:xfrm>
          <a:custGeom>
            <a:avLst/>
            <a:gdLst>
              <a:gd name="connsiteX0" fmla="*/ 0 w 3853949"/>
              <a:gd name="connsiteY0" fmla="*/ 0 h 2932144"/>
              <a:gd name="connsiteX1" fmla="*/ 3645034 w 3853949"/>
              <a:gd name="connsiteY1" fmla="*/ 0 h 2932144"/>
              <a:gd name="connsiteX2" fmla="*/ 3853949 w 3853949"/>
              <a:gd name="connsiteY2" fmla="*/ 208915 h 2932144"/>
              <a:gd name="connsiteX3" fmla="*/ 3853949 w 3853949"/>
              <a:gd name="connsiteY3" fmla="*/ 2723229 h 2932144"/>
              <a:gd name="connsiteX4" fmla="*/ 3645034 w 3853949"/>
              <a:gd name="connsiteY4" fmla="*/ 2932144 h 2932144"/>
              <a:gd name="connsiteX5" fmla="*/ 0 w 3853949"/>
              <a:gd name="connsiteY5" fmla="*/ 2932144 h 293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3949" h="2932144">
                <a:moveTo>
                  <a:pt x="0" y="0"/>
                </a:moveTo>
                <a:lnTo>
                  <a:pt x="3645034" y="0"/>
                </a:lnTo>
                <a:cubicBezTo>
                  <a:pt x="3760415" y="0"/>
                  <a:pt x="3853949" y="93534"/>
                  <a:pt x="3853949" y="208915"/>
                </a:cubicBezTo>
                <a:lnTo>
                  <a:pt x="3853949" y="2723229"/>
                </a:lnTo>
                <a:cubicBezTo>
                  <a:pt x="3853949" y="2838610"/>
                  <a:pt x="3760415" y="2932144"/>
                  <a:pt x="3645034" y="2932144"/>
                </a:cubicBezTo>
                <a:lnTo>
                  <a:pt x="0" y="2932144"/>
                </a:lnTo>
                <a:close/>
              </a:path>
            </a:pathLst>
          </a:cu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Content Placeholder 5" descr="A person wearing sunglasses&#10;&#10;Description automatically generated">
            <a:extLst>
              <a:ext uri="{FF2B5EF4-FFF2-40B4-BE49-F238E27FC236}">
                <a16:creationId xmlns:a16="http://schemas.microsoft.com/office/drawing/2014/main" id="{D11D065D-F023-49BA-B17A-680E4732708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924" r="11923" b="-1"/>
          <a:stretch/>
        </p:blipFill>
        <p:spPr>
          <a:xfrm>
            <a:off x="2" y="790537"/>
            <a:ext cx="3692179" cy="2606040"/>
          </a:xfrm>
          <a:custGeom>
            <a:avLst/>
            <a:gdLst/>
            <a:ahLst/>
            <a:cxnLst/>
            <a:rect l="l" t="t" r="r" b="b"/>
            <a:pathLst>
              <a:path w="3691699" h="2606040">
                <a:moveTo>
                  <a:pt x="0" y="0"/>
                </a:moveTo>
                <a:lnTo>
                  <a:pt x="3567443" y="0"/>
                </a:lnTo>
                <a:cubicBezTo>
                  <a:pt x="3636068" y="0"/>
                  <a:pt x="3691699" y="55631"/>
                  <a:pt x="3691699" y="124256"/>
                </a:cubicBezTo>
                <a:lnTo>
                  <a:pt x="3691699" y="2481784"/>
                </a:lnTo>
                <a:cubicBezTo>
                  <a:pt x="3691699" y="2550409"/>
                  <a:pt x="3636068" y="2606040"/>
                  <a:pt x="3567443" y="2606040"/>
                </a:cubicBezTo>
                <a:lnTo>
                  <a:pt x="0" y="2606040"/>
                </a:lnTo>
                <a:close/>
              </a:path>
            </a:pathLst>
          </a:custGeom>
        </p:spPr>
      </p:pic>
      <p:sp>
        <p:nvSpPr>
          <p:cNvPr id="37" name="Freeform: Shape 36">
            <a:extLst>
              <a:ext uri="{FF2B5EF4-FFF2-40B4-BE49-F238E27FC236}">
                <a16:creationId xmlns:a16="http://schemas.microsoft.com/office/drawing/2014/main" id="{B14A291F-D692-4394-9C1B-867F6A07C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8879" y="1"/>
            <a:ext cx="4341650" cy="3131603"/>
          </a:xfrm>
          <a:custGeom>
            <a:avLst/>
            <a:gdLst>
              <a:gd name="connsiteX0" fmla="*/ 0 w 4341084"/>
              <a:gd name="connsiteY0" fmla="*/ 0 h 3131603"/>
              <a:gd name="connsiteX1" fmla="*/ 4341084 w 4341084"/>
              <a:gd name="connsiteY1" fmla="*/ 0 h 3131603"/>
              <a:gd name="connsiteX2" fmla="*/ 4341084 w 4341084"/>
              <a:gd name="connsiteY2" fmla="*/ 2989456 h 3131603"/>
              <a:gd name="connsiteX3" fmla="*/ 4198937 w 4341084"/>
              <a:gd name="connsiteY3" fmla="*/ 3131603 h 3131603"/>
              <a:gd name="connsiteX4" fmla="*/ 142147 w 4341084"/>
              <a:gd name="connsiteY4" fmla="*/ 3131603 h 3131603"/>
              <a:gd name="connsiteX5" fmla="*/ 0 w 4341084"/>
              <a:gd name="connsiteY5" fmla="*/ 2989456 h 313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1084" h="3131603">
                <a:moveTo>
                  <a:pt x="0" y="0"/>
                </a:moveTo>
                <a:lnTo>
                  <a:pt x="4341084" y="0"/>
                </a:lnTo>
                <a:lnTo>
                  <a:pt x="4341084" y="2989456"/>
                </a:lnTo>
                <a:cubicBezTo>
                  <a:pt x="4341084" y="3067962"/>
                  <a:pt x="4277443" y="3131603"/>
                  <a:pt x="4198937" y="3131603"/>
                </a:cubicBezTo>
                <a:lnTo>
                  <a:pt x="142147" y="3131603"/>
                </a:lnTo>
                <a:cubicBezTo>
                  <a:pt x="63641" y="3131603"/>
                  <a:pt x="0" y="3067962"/>
                  <a:pt x="0" y="2989456"/>
                </a:cubicBezTo>
                <a:close/>
              </a:path>
            </a:pathLst>
          </a:cu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descr="A person with a beard&#10;&#10;Description automatically generated with low confidence">
            <a:extLst>
              <a:ext uri="{FF2B5EF4-FFF2-40B4-BE49-F238E27FC236}">
                <a16:creationId xmlns:a16="http://schemas.microsoft.com/office/drawing/2014/main" id="{8BB4CEA5-06AC-4742-8E93-3CF6C61F7DC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441" r="2" b="24692"/>
          <a:stretch/>
        </p:blipFill>
        <p:spPr>
          <a:xfrm>
            <a:off x="4302333" y="2"/>
            <a:ext cx="4014738" cy="2965583"/>
          </a:xfrm>
          <a:custGeom>
            <a:avLst/>
            <a:gdLst/>
            <a:ahLst/>
            <a:cxnLst/>
            <a:rect l="l" t="t" r="r" b="b"/>
            <a:pathLst>
              <a:path w="4014216" h="2965583">
                <a:moveTo>
                  <a:pt x="0" y="0"/>
                </a:moveTo>
                <a:lnTo>
                  <a:pt x="4014216" y="0"/>
                </a:lnTo>
                <a:lnTo>
                  <a:pt x="4014216" y="2858732"/>
                </a:lnTo>
                <a:cubicBezTo>
                  <a:pt x="4014216" y="2917744"/>
                  <a:pt x="3966377" y="2965583"/>
                  <a:pt x="3907365" y="2965583"/>
                </a:cubicBezTo>
                <a:lnTo>
                  <a:pt x="106851" y="2965583"/>
                </a:lnTo>
                <a:cubicBezTo>
                  <a:pt x="47839" y="2965583"/>
                  <a:pt x="0" y="2917744"/>
                  <a:pt x="0" y="2858732"/>
                </a:cubicBezTo>
                <a:close/>
              </a:path>
            </a:pathLst>
          </a:custGeom>
        </p:spPr>
      </p:pic>
      <p:sp>
        <p:nvSpPr>
          <p:cNvPr id="39" name="Freeform: Shape 38">
            <a:extLst>
              <a:ext uri="{FF2B5EF4-FFF2-40B4-BE49-F238E27FC236}">
                <a16:creationId xmlns:a16="http://schemas.microsoft.com/office/drawing/2014/main" id="{7DCE9305-533A-42E7-B986-4073CE70B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0744" y="723328"/>
            <a:ext cx="3382842" cy="2401188"/>
          </a:xfrm>
          <a:custGeom>
            <a:avLst/>
            <a:gdLst>
              <a:gd name="connsiteX0" fmla="*/ 0 w 3853949"/>
              <a:gd name="connsiteY0" fmla="*/ 0 h 2932144"/>
              <a:gd name="connsiteX1" fmla="*/ 3645034 w 3853949"/>
              <a:gd name="connsiteY1" fmla="*/ 0 h 2932144"/>
              <a:gd name="connsiteX2" fmla="*/ 3853949 w 3853949"/>
              <a:gd name="connsiteY2" fmla="*/ 208915 h 2932144"/>
              <a:gd name="connsiteX3" fmla="*/ 3853949 w 3853949"/>
              <a:gd name="connsiteY3" fmla="*/ 2723229 h 2932144"/>
              <a:gd name="connsiteX4" fmla="*/ 3645034 w 3853949"/>
              <a:gd name="connsiteY4" fmla="*/ 2932144 h 2932144"/>
              <a:gd name="connsiteX5" fmla="*/ 0 w 3853949"/>
              <a:gd name="connsiteY5" fmla="*/ 2932144 h 293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3949" h="2932144">
                <a:moveTo>
                  <a:pt x="0" y="0"/>
                </a:moveTo>
                <a:lnTo>
                  <a:pt x="3645034" y="0"/>
                </a:lnTo>
                <a:cubicBezTo>
                  <a:pt x="3760415" y="0"/>
                  <a:pt x="3853949" y="93534"/>
                  <a:pt x="3853949" y="208915"/>
                </a:cubicBezTo>
                <a:lnTo>
                  <a:pt x="3853949" y="2723229"/>
                </a:lnTo>
                <a:cubicBezTo>
                  <a:pt x="3853949" y="2838610"/>
                  <a:pt x="3760415" y="2932144"/>
                  <a:pt x="3645034" y="2932144"/>
                </a:cubicBezTo>
                <a:lnTo>
                  <a:pt x="0" y="2932144"/>
                </a:lnTo>
                <a:close/>
              </a:path>
            </a:pathLst>
          </a:cu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A group of people in uniform&#10;&#10;Description automatically generated with low confidence">
            <a:extLst>
              <a:ext uri="{FF2B5EF4-FFF2-40B4-BE49-F238E27FC236}">
                <a16:creationId xmlns:a16="http://schemas.microsoft.com/office/drawing/2014/main" id="{8DB28049-FB16-4EB2-8875-AA6D6FC5FD8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11" r="26608" b="-4"/>
          <a:stretch/>
        </p:blipFill>
        <p:spPr>
          <a:xfrm>
            <a:off x="8476267" y="886078"/>
            <a:ext cx="3219107" cy="2075688"/>
          </a:xfrm>
          <a:custGeom>
            <a:avLst/>
            <a:gdLst/>
            <a:ahLst/>
            <a:cxnLst/>
            <a:rect l="l" t="t" r="r" b="b"/>
            <a:pathLst>
              <a:path w="3218688" h="2075688">
                <a:moveTo>
                  <a:pt x="115803" y="0"/>
                </a:moveTo>
                <a:lnTo>
                  <a:pt x="3218688" y="0"/>
                </a:lnTo>
                <a:lnTo>
                  <a:pt x="3218688" y="2075688"/>
                </a:lnTo>
                <a:lnTo>
                  <a:pt x="115803" y="2075688"/>
                </a:lnTo>
                <a:cubicBezTo>
                  <a:pt x="51847" y="2075688"/>
                  <a:pt x="0" y="2023841"/>
                  <a:pt x="0" y="1959885"/>
                </a:cubicBezTo>
                <a:lnTo>
                  <a:pt x="0" y="115803"/>
                </a:lnTo>
                <a:cubicBezTo>
                  <a:pt x="0" y="51847"/>
                  <a:pt x="51847" y="0"/>
                  <a:pt x="115803" y="0"/>
                </a:cubicBezTo>
                <a:close/>
              </a:path>
            </a:pathLst>
          </a:custGeom>
        </p:spPr>
      </p:pic>
      <p:sp>
        <p:nvSpPr>
          <p:cNvPr id="18" name="Content Placeholder 17">
            <a:extLst>
              <a:ext uri="{FF2B5EF4-FFF2-40B4-BE49-F238E27FC236}">
                <a16:creationId xmlns:a16="http://schemas.microsoft.com/office/drawing/2014/main" id="{E81539E0-2193-4654-9D23-F1A6FC32EC5A}"/>
              </a:ext>
            </a:extLst>
          </p:cNvPr>
          <p:cNvSpPr>
            <a:spLocks noGrp="1"/>
          </p:cNvSpPr>
          <p:nvPr>
            <p:ph idx="1"/>
          </p:nvPr>
        </p:nvSpPr>
        <p:spPr>
          <a:xfrm>
            <a:off x="903631" y="4769495"/>
            <a:ext cx="7418173" cy="1508251"/>
          </a:xfrm>
        </p:spPr>
        <p:txBody>
          <a:bodyPr>
            <a:normAutofit/>
          </a:bodyPr>
          <a:lstStyle/>
          <a:p>
            <a:r>
              <a:rPr lang="en-GB" dirty="0"/>
              <a:t>An infamous study that had to be abandoned due to the abuse that quickly occurred. There were allegations of physical, psychological and even sexual humiliation abuses within the first few days.</a:t>
            </a:r>
          </a:p>
        </p:txBody>
      </p:sp>
      <p:sp>
        <p:nvSpPr>
          <p:cNvPr id="41" name="Freeform: Shape 40">
            <a:extLst>
              <a:ext uri="{FF2B5EF4-FFF2-40B4-BE49-F238E27FC236}">
                <a16:creationId xmlns:a16="http://schemas.microsoft.com/office/drawing/2014/main" id="{0E2BBE3E-D98A-4BB0-AEC2-97307ED12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10744" y="3428999"/>
            <a:ext cx="3382842" cy="2534478"/>
          </a:xfrm>
          <a:custGeom>
            <a:avLst/>
            <a:gdLst>
              <a:gd name="connsiteX0" fmla="*/ 0 w 3853949"/>
              <a:gd name="connsiteY0" fmla="*/ 0 h 2932144"/>
              <a:gd name="connsiteX1" fmla="*/ 3645034 w 3853949"/>
              <a:gd name="connsiteY1" fmla="*/ 0 h 2932144"/>
              <a:gd name="connsiteX2" fmla="*/ 3853949 w 3853949"/>
              <a:gd name="connsiteY2" fmla="*/ 208915 h 2932144"/>
              <a:gd name="connsiteX3" fmla="*/ 3853949 w 3853949"/>
              <a:gd name="connsiteY3" fmla="*/ 2723229 h 2932144"/>
              <a:gd name="connsiteX4" fmla="*/ 3645034 w 3853949"/>
              <a:gd name="connsiteY4" fmla="*/ 2932144 h 2932144"/>
              <a:gd name="connsiteX5" fmla="*/ 0 w 3853949"/>
              <a:gd name="connsiteY5" fmla="*/ 2932144 h 293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3949" h="2932144">
                <a:moveTo>
                  <a:pt x="0" y="0"/>
                </a:moveTo>
                <a:lnTo>
                  <a:pt x="3645034" y="0"/>
                </a:lnTo>
                <a:cubicBezTo>
                  <a:pt x="3760415" y="0"/>
                  <a:pt x="3853949" y="93534"/>
                  <a:pt x="3853949" y="208915"/>
                </a:cubicBezTo>
                <a:lnTo>
                  <a:pt x="3853949" y="2723229"/>
                </a:lnTo>
                <a:cubicBezTo>
                  <a:pt x="3853949" y="2838610"/>
                  <a:pt x="3760415" y="2932144"/>
                  <a:pt x="3645034" y="2932144"/>
                </a:cubicBezTo>
                <a:lnTo>
                  <a:pt x="0" y="2932144"/>
                </a:lnTo>
                <a:close/>
              </a:path>
            </a:pathLst>
          </a:cu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Picture 25" descr="Text, letter&#10;&#10;Description automatically generated">
            <a:extLst>
              <a:ext uri="{FF2B5EF4-FFF2-40B4-BE49-F238E27FC236}">
                <a16:creationId xmlns:a16="http://schemas.microsoft.com/office/drawing/2014/main" id="{891791C4-F07F-4959-9336-7D3AE3B66F22}"/>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9185" r="8645" b="-2"/>
          <a:stretch/>
        </p:blipFill>
        <p:spPr>
          <a:xfrm>
            <a:off x="8185026" y="3053950"/>
            <a:ext cx="4008561" cy="3399386"/>
          </a:xfrm>
          <a:custGeom>
            <a:avLst/>
            <a:gdLst/>
            <a:ahLst/>
            <a:cxnLst/>
            <a:rect l="l" t="t" r="r" b="b"/>
            <a:pathLst>
              <a:path w="3218688" h="2203704">
                <a:moveTo>
                  <a:pt x="122945" y="0"/>
                </a:moveTo>
                <a:lnTo>
                  <a:pt x="3218688" y="0"/>
                </a:lnTo>
                <a:lnTo>
                  <a:pt x="3218688" y="2203704"/>
                </a:lnTo>
                <a:lnTo>
                  <a:pt x="122945" y="2203704"/>
                </a:lnTo>
                <a:cubicBezTo>
                  <a:pt x="55044" y="2203704"/>
                  <a:pt x="0" y="2148660"/>
                  <a:pt x="0" y="2080759"/>
                </a:cubicBezTo>
                <a:lnTo>
                  <a:pt x="0" y="122945"/>
                </a:lnTo>
                <a:cubicBezTo>
                  <a:pt x="0" y="55044"/>
                  <a:pt x="55044" y="0"/>
                  <a:pt x="122945" y="0"/>
                </a:cubicBezTo>
                <a:close/>
              </a:path>
            </a:pathLst>
          </a:custGeom>
        </p:spPr>
      </p:pic>
      <p:sp>
        <p:nvSpPr>
          <p:cNvPr id="7" name="TextBox 6">
            <a:extLst>
              <a:ext uri="{FF2B5EF4-FFF2-40B4-BE49-F238E27FC236}">
                <a16:creationId xmlns:a16="http://schemas.microsoft.com/office/drawing/2014/main" id="{5EAB383A-AE23-41C4-8A6D-387842BB1D00}"/>
              </a:ext>
            </a:extLst>
          </p:cNvPr>
          <p:cNvSpPr txBox="1"/>
          <p:nvPr/>
        </p:nvSpPr>
        <p:spPr>
          <a:xfrm>
            <a:off x="10006771" y="6870700"/>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bearmarketnews.blogspot.com/2009/10/10-evil-human-experiments.htm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0"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
        <p:nvSpPr>
          <p:cNvPr id="10" name="TextBox 9">
            <a:extLst>
              <a:ext uri="{FF2B5EF4-FFF2-40B4-BE49-F238E27FC236}">
                <a16:creationId xmlns:a16="http://schemas.microsoft.com/office/drawing/2014/main" id="{7F73CD4E-1104-4413-987A-788D7E98F704}"/>
              </a:ext>
            </a:extLst>
          </p:cNvPr>
          <p:cNvSpPr txBox="1"/>
          <p:nvPr/>
        </p:nvSpPr>
        <p:spPr>
          <a:xfrm>
            <a:off x="7807254" y="6870700"/>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7" tooltip="https://www.yam-mag.com/news/announcements/landmarks-aquarius-theatre-in-palo-alto-re-open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10"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152185703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72" name="Rectangle 71">
            <a:extLst>
              <a:ext uri="{FF2B5EF4-FFF2-40B4-BE49-F238E27FC236}">
                <a16:creationId xmlns:a16="http://schemas.microsoft.com/office/drawing/2014/main" id="{2B1CA761-E360-4789-AB99-4E3BF6C65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a:extLst>
              <a:ext uri="{FF2B5EF4-FFF2-40B4-BE49-F238E27FC236}">
                <a16:creationId xmlns:a16="http://schemas.microsoft.com/office/drawing/2014/main" id="{F477E66C-5C16-4644-A96E-4D585BCCBC35}"/>
              </a:ext>
            </a:extLst>
          </p:cNvPr>
          <p:cNvSpPr>
            <a:spLocks noGrp="1"/>
          </p:cNvSpPr>
          <p:nvPr>
            <p:ph type="title"/>
          </p:nvPr>
        </p:nvSpPr>
        <p:spPr>
          <a:xfrm>
            <a:off x="3924810" y="568345"/>
            <a:ext cx="7780984" cy="1560716"/>
          </a:xfrm>
        </p:spPr>
        <p:txBody>
          <a:bodyPr>
            <a:normAutofit/>
          </a:bodyPr>
          <a:lstStyle/>
          <a:p>
            <a:pPr eaLnBrk="1" hangingPunct="1"/>
            <a:r>
              <a:rPr lang="en-GB" altLang="en-US"/>
              <a:t>The Stanford prison experiment.</a:t>
            </a:r>
          </a:p>
        </p:txBody>
      </p:sp>
      <p:cxnSp>
        <p:nvCxnSpPr>
          <p:cNvPr id="15373" name="Straight Connector 73">
            <a:extLst>
              <a:ext uri="{FF2B5EF4-FFF2-40B4-BE49-F238E27FC236}">
                <a16:creationId xmlns:a16="http://schemas.microsoft.com/office/drawing/2014/main" id="{D7712749-B385-47EC-A2A6-B8FFD72CAE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24810" y="2176009"/>
            <a:ext cx="77809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363" name="Content Placeholder 2">
            <a:extLst>
              <a:ext uri="{FF2B5EF4-FFF2-40B4-BE49-F238E27FC236}">
                <a16:creationId xmlns:a16="http://schemas.microsoft.com/office/drawing/2014/main" id="{7BC3C9D8-A512-4E76-92D7-B85B47B61FCC}"/>
              </a:ext>
            </a:extLst>
          </p:cNvPr>
          <p:cNvSpPr>
            <a:spLocks noGrp="1"/>
          </p:cNvSpPr>
          <p:nvPr>
            <p:ph idx="1"/>
          </p:nvPr>
        </p:nvSpPr>
        <p:spPr>
          <a:xfrm>
            <a:off x="3924811" y="2438400"/>
            <a:ext cx="7780983" cy="3651504"/>
          </a:xfrm>
        </p:spPr>
        <p:txBody>
          <a:bodyPr>
            <a:normAutofit/>
          </a:bodyPr>
          <a:lstStyle/>
          <a:p>
            <a:pPr eaLnBrk="1" hangingPunct="1"/>
            <a:r>
              <a:rPr lang="en-GB" altLang="en-US" dirty="0"/>
              <a:t>The following video explains and depicts the ‘experiment’. Please note this contains some graphic scenes.</a:t>
            </a:r>
          </a:p>
          <a:p>
            <a:pPr eaLnBrk="1" hangingPunct="1"/>
            <a:r>
              <a:rPr lang="en-GB" altLang="en-US" dirty="0"/>
              <a:t>It is included here as the research team will explain how they were so engrossed in the study that they did not see how abusive it had become. They only recognised it when an outsider pointed </a:t>
            </a:r>
            <a:r>
              <a:rPr lang="en-GB" altLang="en-US"/>
              <a:t>it out.</a:t>
            </a:r>
            <a:endParaRPr lang="en-GB" altLang="en-US" dirty="0"/>
          </a:p>
          <a:p>
            <a:pPr eaLnBrk="1" hangingPunct="1"/>
            <a:r>
              <a:rPr lang="en-GB" altLang="en-US" dirty="0">
                <a:hlinkClick r:id="rId2"/>
              </a:rPr>
              <a:t>https://www.youtube.com/watch?v=sZwfNs1pqG0</a:t>
            </a:r>
            <a:r>
              <a:rPr lang="en-GB" altLang="en-US" dirty="0"/>
              <a:t> </a:t>
            </a:r>
          </a:p>
        </p:txBody>
      </p:sp>
      <p:pic>
        <p:nvPicPr>
          <p:cNvPr id="5" name="Content Placeholder 11" descr="A picture containing text, sign, clipart&#10;&#10;Description automatically generated">
            <a:extLst>
              <a:ext uri="{FF2B5EF4-FFF2-40B4-BE49-F238E27FC236}">
                <a16:creationId xmlns:a16="http://schemas.microsoft.com/office/drawing/2014/main" id="{82C443E9-3B3E-4CFC-A3A6-EAAC02992CF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05" r="1" b="1"/>
          <a:stretch/>
        </p:blipFill>
        <p:spPr>
          <a:xfrm>
            <a:off x="20" y="3422591"/>
            <a:ext cx="3424937" cy="3435409"/>
          </a:xfrm>
          <a:prstGeom prst="rect">
            <a:avLst/>
          </a:prstGeom>
        </p:spPr>
      </p:pic>
      <p:pic>
        <p:nvPicPr>
          <p:cNvPr id="3" name="Picture 2" descr="A picture containing indoor&#10;&#10;Description automatically generated">
            <a:extLst>
              <a:ext uri="{FF2B5EF4-FFF2-40B4-BE49-F238E27FC236}">
                <a16:creationId xmlns:a16="http://schemas.microsoft.com/office/drawing/2014/main" id="{CF8C41E6-6DB7-425A-B826-7F08C6604B7F}"/>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3707" r="19696" b="-1"/>
          <a:stretch/>
        </p:blipFill>
        <p:spPr>
          <a:xfrm>
            <a:off x="20" y="10"/>
            <a:ext cx="3424937" cy="3435399"/>
          </a:xfrm>
          <a:prstGeom prst="rect">
            <a:avLst/>
          </a:prstGeom>
        </p:spPr>
      </p:pic>
      <p:sp>
        <p:nvSpPr>
          <p:cNvPr id="6" name="TextBox 5">
            <a:extLst>
              <a:ext uri="{FF2B5EF4-FFF2-40B4-BE49-F238E27FC236}">
                <a16:creationId xmlns:a16="http://schemas.microsoft.com/office/drawing/2014/main" id="{17C6F559-BB67-4B1D-8627-172830BE7B07}"/>
              </a:ext>
            </a:extLst>
          </p:cNvPr>
          <p:cNvSpPr txBox="1"/>
          <p:nvPr/>
        </p:nvSpPr>
        <p:spPr>
          <a:xfrm>
            <a:off x="1117914" y="6657945"/>
            <a:ext cx="2307043"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en.wikipedia.org/wiki/File:BBFC_18_1982-2002.png">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
        <p:nvSpPr>
          <p:cNvPr id="7" name="TextBox 6">
            <a:extLst>
              <a:ext uri="{FF2B5EF4-FFF2-40B4-BE49-F238E27FC236}">
                <a16:creationId xmlns:a16="http://schemas.microsoft.com/office/drawing/2014/main" id="{94951394-1383-4A12-BA3C-393D7C67DCA8}"/>
              </a:ext>
            </a:extLst>
          </p:cNvPr>
          <p:cNvSpPr txBox="1"/>
          <p:nvPr/>
        </p:nvSpPr>
        <p:spPr>
          <a:xfrm>
            <a:off x="984865" y="3235354"/>
            <a:ext cx="244009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6" tooltip="https://www.film-rezensionen.de/2006/10/das-experiment/">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8"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8">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
            <a:extLst>
              <a:ext uri="{FF2B5EF4-FFF2-40B4-BE49-F238E27FC236}">
                <a16:creationId xmlns:a16="http://schemas.microsoft.com/office/drawing/2014/main" id="{8A450A7B-228C-4101-8701-8725F6D48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25" y="3175"/>
            <a:ext cx="12146615"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3" name="Freeform 9">
            <a:extLst>
              <a:ext uri="{FF2B5EF4-FFF2-40B4-BE49-F238E27FC236}">
                <a16:creationId xmlns:a16="http://schemas.microsoft.com/office/drawing/2014/main" id="{7A601649-7DA5-4AA2-8711-0963D83A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25" y="3175"/>
            <a:ext cx="12146615"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5" name="Freeform 13">
            <a:extLst>
              <a:ext uri="{FF2B5EF4-FFF2-40B4-BE49-F238E27FC236}">
                <a16:creationId xmlns:a16="http://schemas.microsoft.com/office/drawing/2014/main" id="{4BF06320-21C2-4178-97BE-A72378A8A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98" y="0"/>
            <a:ext cx="12152942"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17" name="Rectangle 16">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026" y="0"/>
            <a:ext cx="75386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00F591-EC96-4634-88D6-5158CFC97ED9}"/>
              </a:ext>
            </a:extLst>
          </p:cNvPr>
          <p:cNvSpPr>
            <a:spLocks noGrp="1"/>
          </p:cNvSpPr>
          <p:nvPr>
            <p:ph type="title"/>
          </p:nvPr>
        </p:nvSpPr>
        <p:spPr>
          <a:xfrm>
            <a:off x="5141629" y="568345"/>
            <a:ext cx="6564165" cy="1560716"/>
          </a:xfrm>
        </p:spPr>
        <p:txBody>
          <a:bodyPr>
            <a:normAutofit/>
          </a:bodyPr>
          <a:lstStyle/>
          <a:p>
            <a:r>
              <a:rPr lang="en-GB"/>
              <a:t>Covert research</a:t>
            </a:r>
          </a:p>
        </p:txBody>
      </p:sp>
      <p:cxnSp>
        <p:nvCxnSpPr>
          <p:cNvPr id="19" name="Straight Connector 18">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41629" y="2257514"/>
            <a:ext cx="1371778"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380CE03-2B4C-4C7E-AD1D-BE724D2DC901}"/>
              </a:ext>
            </a:extLst>
          </p:cNvPr>
          <p:cNvSpPr>
            <a:spLocks noGrp="1"/>
          </p:cNvSpPr>
          <p:nvPr>
            <p:ph idx="1"/>
          </p:nvPr>
        </p:nvSpPr>
        <p:spPr>
          <a:xfrm>
            <a:off x="5141629" y="2438400"/>
            <a:ext cx="6564165" cy="3651504"/>
          </a:xfrm>
        </p:spPr>
        <p:txBody>
          <a:bodyPr>
            <a:normAutofit/>
          </a:bodyPr>
          <a:lstStyle/>
          <a:p>
            <a:r>
              <a:rPr lang="en-GB"/>
              <a:t>Covert Research may occasionally be permissible. Informed consent may not be sought due to researchers wanting to investigate the participants in a natural setting eg: Ethnography</a:t>
            </a:r>
          </a:p>
          <a:p>
            <a:r>
              <a:rPr lang="en-GB"/>
              <a:t>No participant must be harmed though as a result!</a:t>
            </a:r>
          </a:p>
        </p:txBody>
      </p:sp>
    </p:spTree>
    <p:extLst>
      <p:ext uri="{BB962C8B-B14F-4D97-AF65-F5344CB8AC3E}">
        <p14:creationId xmlns:p14="http://schemas.microsoft.com/office/powerpoint/2010/main" val="3873865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7" name="Rectangle 17416">
            <a:extLst>
              <a:ext uri="{FF2B5EF4-FFF2-40B4-BE49-F238E27FC236}">
                <a16:creationId xmlns:a16="http://schemas.microsoft.com/office/drawing/2014/main" id="{1B3142D0-3112-4D80-B5AB-230433081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1">
            <a:extLst>
              <a:ext uri="{FF2B5EF4-FFF2-40B4-BE49-F238E27FC236}">
                <a16:creationId xmlns:a16="http://schemas.microsoft.com/office/drawing/2014/main" id="{A7F40BB3-6B72-409B-BA61-34E1AC5BD71B}"/>
              </a:ext>
            </a:extLst>
          </p:cNvPr>
          <p:cNvSpPr>
            <a:spLocks noGrp="1" noChangeArrowheads="1"/>
          </p:cNvSpPr>
          <p:nvPr>
            <p:ph type="title"/>
          </p:nvPr>
        </p:nvSpPr>
        <p:spPr>
          <a:xfrm>
            <a:off x="7553927" y="568345"/>
            <a:ext cx="4151867" cy="3683613"/>
          </a:xfrm>
        </p:spPr>
        <p:txBody>
          <a:bodyPr vert="horz" lIns="91440" tIns="45720" rIns="91440" bIns="45720" rtlCol="0" anchor="b">
            <a:norm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t>Invasion of privacy</a:t>
            </a:r>
          </a:p>
        </p:txBody>
      </p:sp>
      <p:cxnSp>
        <p:nvCxnSpPr>
          <p:cNvPr id="17419" name="Straight Connector 17418">
            <a:extLst>
              <a:ext uri="{FF2B5EF4-FFF2-40B4-BE49-F238E27FC236}">
                <a16:creationId xmlns:a16="http://schemas.microsoft.com/office/drawing/2014/main" id="{F2DBB21D-8BE0-417D-B2D5-0FECEB687F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3927" y="4573693"/>
            <a:ext cx="415186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7413" name="Text Box 2">
            <a:extLst>
              <a:ext uri="{FF2B5EF4-FFF2-40B4-BE49-F238E27FC236}">
                <a16:creationId xmlns:a16="http://schemas.microsoft.com/office/drawing/2014/main" id="{F2DF8269-1EF5-1DA4-BB7B-9ED26C661E6D}"/>
              </a:ext>
            </a:extLst>
          </p:cNvPr>
          <p:cNvGraphicFramePr/>
          <p:nvPr>
            <p:extLst>
              <p:ext uri="{D42A27DB-BD31-4B8C-83A1-F6EECF244321}">
                <p14:modId xmlns:p14="http://schemas.microsoft.com/office/powerpoint/2010/main" val="4052883263"/>
              </p:ext>
            </p:extLst>
          </p:nvPr>
        </p:nvGraphicFramePr>
        <p:xfrm>
          <a:off x="643021" y="644525"/>
          <a:ext cx="6267355"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6" name="Rectangle 19465">
            <a:extLst>
              <a:ext uri="{FF2B5EF4-FFF2-40B4-BE49-F238E27FC236}">
                <a16:creationId xmlns:a16="http://schemas.microsoft.com/office/drawing/2014/main" id="{1B3142D0-3112-4D80-B5AB-230433081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1">
            <a:extLst>
              <a:ext uri="{FF2B5EF4-FFF2-40B4-BE49-F238E27FC236}">
                <a16:creationId xmlns:a16="http://schemas.microsoft.com/office/drawing/2014/main" id="{217A9E99-23A4-4B73-B7EE-4BB6B0EED5AF}"/>
              </a:ext>
            </a:extLst>
          </p:cNvPr>
          <p:cNvSpPr>
            <a:spLocks noGrp="1" noChangeArrowheads="1"/>
          </p:cNvSpPr>
          <p:nvPr>
            <p:ph type="title"/>
          </p:nvPr>
        </p:nvSpPr>
        <p:spPr>
          <a:xfrm>
            <a:off x="7553927" y="568345"/>
            <a:ext cx="4151867" cy="3683613"/>
          </a:xfrm>
        </p:spPr>
        <p:txBody>
          <a:bodyPr vert="horz" lIns="91440" tIns="45720" rIns="91440" bIns="45720" rtlCol="0" anchor="b">
            <a:norm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t>Avoiding misconduct</a:t>
            </a:r>
          </a:p>
        </p:txBody>
      </p:sp>
      <p:cxnSp>
        <p:nvCxnSpPr>
          <p:cNvPr id="19468" name="Straight Connector 19467">
            <a:extLst>
              <a:ext uri="{FF2B5EF4-FFF2-40B4-BE49-F238E27FC236}">
                <a16:creationId xmlns:a16="http://schemas.microsoft.com/office/drawing/2014/main" id="{F2DBB21D-8BE0-417D-B2D5-0FECEB687F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3927" y="4573693"/>
            <a:ext cx="415186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9461" name="Text Box 2">
            <a:extLst>
              <a:ext uri="{FF2B5EF4-FFF2-40B4-BE49-F238E27FC236}">
                <a16:creationId xmlns:a16="http://schemas.microsoft.com/office/drawing/2014/main" id="{104491D0-EFF3-453D-B04C-7324CA996047}"/>
              </a:ext>
            </a:extLst>
          </p:cNvPr>
          <p:cNvGraphicFramePr/>
          <p:nvPr>
            <p:extLst>
              <p:ext uri="{D42A27DB-BD31-4B8C-83A1-F6EECF244321}">
                <p14:modId xmlns:p14="http://schemas.microsoft.com/office/powerpoint/2010/main" val="1333394280"/>
              </p:ext>
            </p:extLst>
          </p:nvPr>
        </p:nvGraphicFramePr>
        <p:xfrm>
          <a:off x="643021" y="644525"/>
          <a:ext cx="6267355"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DCD01E99-3D29-4071-BBB6-ADCF1C9077DA}"/>
              </a:ext>
            </a:extLst>
          </p:cNvPr>
          <p:cNvSpPr>
            <a:spLocks noGrp="1" noChangeArrowheads="1"/>
          </p:cNvSpPr>
          <p:nvPr>
            <p:ph type="title"/>
          </p:nvPr>
        </p:nvSpPr>
        <p:spPr>
          <a:xfrm>
            <a:off x="641157" y="1314450"/>
            <a:ext cx="2844372" cy="3680244"/>
          </a:xfrm>
        </p:spPr>
        <p:txBody>
          <a:bodyPr vert="horz" lIns="91440" tIns="45720" rIns="91440" bIns="45720" rtlCol="0" anchor="ctr">
            <a:normAutofit/>
          </a:bodyPr>
          <a:lstStyle/>
          <a:p>
            <a:pPr algn="l">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400"/>
              <a:t>Avoiding misconduct</a:t>
            </a:r>
          </a:p>
        </p:txBody>
      </p:sp>
      <p:graphicFrame>
        <p:nvGraphicFramePr>
          <p:cNvPr id="20485" name="Text Box 2">
            <a:extLst>
              <a:ext uri="{FF2B5EF4-FFF2-40B4-BE49-F238E27FC236}">
                <a16:creationId xmlns:a16="http://schemas.microsoft.com/office/drawing/2014/main" id="{5606F42F-4017-4552-A84D-7673AAC76DA4}"/>
              </a:ext>
            </a:extLst>
          </p:cNvPr>
          <p:cNvGraphicFramePr/>
          <p:nvPr>
            <p:extLst>
              <p:ext uri="{D42A27DB-BD31-4B8C-83A1-F6EECF244321}">
                <p14:modId xmlns:p14="http://schemas.microsoft.com/office/powerpoint/2010/main" val="3796351093"/>
              </p:ext>
            </p:extLst>
          </p:nvPr>
        </p:nvGraphicFramePr>
        <p:xfrm>
          <a:off x="4594823" y="889000"/>
          <a:ext cx="668424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A47F178D-59F4-40F2-92E1-F8330AE5DE1C}"/>
              </a:ext>
            </a:extLst>
          </p:cNvPr>
          <p:cNvSpPr>
            <a:spLocks noGrp="1" noChangeArrowheads="1"/>
          </p:cNvSpPr>
          <p:nvPr>
            <p:ph type="title"/>
          </p:nvPr>
        </p:nvSpPr>
        <p:spPr>
          <a:xfrm>
            <a:off x="641157" y="1314450"/>
            <a:ext cx="2844372" cy="3680244"/>
          </a:xfrm>
        </p:spPr>
        <p:txBody>
          <a:bodyPr vert="horz" lIns="91440" tIns="45720" rIns="91440" bIns="45720" rtlCol="0" anchor="ctr">
            <a:normAutofit/>
          </a:bodyPr>
          <a:lstStyle/>
          <a:p>
            <a:pPr algn="l">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3400"/>
              <a:t>Avoiding misconduct</a:t>
            </a:r>
          </a:p>
        </p:txBody>
      </p:sp>
      <p:graphicFrame>
        <p:nvGraphicFramePr>
          <p:cNvPr id="21509" name="Text Box 2">
            <a:extLst>
              <a:ext uri="{FF2B5EF4-FFF2-40B4-BE49-F238E27FC236}">
                <a16:creationId xmlns:a16="http://schemas.microsoft.com/office/drawing/2014/main" id="{E0FF943A-AD4F-4D2D-9DAB-6DDD16066BE3}"/>
              </a:ext>
            </a:extLst>
          </p:cNvPr>
          <p:cNvGraphicFramePr/>
          <p:nvPr>
            <p:extLst>
              <p:ext uri="{D42A27DB-BD31-4B8C-83A1-F6EECF244321}">
                <p14:modId xmlns:p14="http://schemas.microsoft.com/office/powerpoint/2010/main" val="3317350921"/>
              </p:ext>
            </p:extLst>
          </p:nvPr>
        </p:nvGraphicFramePr>
        <p:xfrm>
          <a:off x="4594823" y="889000"/>
          <a:ext cx="6684245" cy="460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4BCA584-2A86-47E4-9394-979A2F374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1">
            <a:extLst>
              <a:ext uri="{FF2B5EF4-FFF2-40B4-BE49-F238E27FC236}">
                <a16:creationId xmlns:a16="http://schemas.microsoft.com/office/drawing/2014/main" id="{C1BF0503-48C9-4569-B8AD-D0395E71A178}"/>
              </a:ext>
            </a:extLst>
          </p:cNvPr>
          <p:cNvSpPr>
            <a:spLocks noGrp="1" noChangeArrowheads="1"/>
          </p:cNvSpPr>
          <p:nvPr>
            <p:ph type="title"/>
          </p:nvPr>
        </p:nvSpPr>
        <p:spPr>
          <a:xfrm>
            <a:off x="4949716" y="568345"/>
            <a:ext cx="6756078" cy="1560716"/>
          </a:xfrm>
        </p:spPr>
        <p:txBody>
          <a:bodyPr vert="horz" lIns="91440" tIns="45720" rIns="91440" bIns="45720" rtlCol="0" anchor="t">
            <a:norm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t>Objectives</a:t>
            </a:r>
          </a:p>
        </p:txBody>
      </p:sp>
      <p:pic>
        <p:nvPicPr>
          <p:cNvPr id="3" name="Picture 2" descr="Diagram, shape&#10;&#10;Description automatically generated">
            <a:extLst>
              <a:ext uri="{FF2B5EF4-FFF2-40B4-BE49-F238E27FC236}">
                <a16:creationId xmlns:a16="http://schemas.microsoft.com/office/drawing/2014/main" id="{E87C9A95-0360-461C-9619-7BBEABC9D0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4081" y="1991878"/>
            <a:ext cx="4001836" cy="2637107"/>
          </a:xfrm>
          <a:prstGeom prst="rect">
            <a:avLst/>
          </a:prstGeom>
          <a:scene3d>
            <a:camera prst="orthographicFront"/>
            <a:lightRig rig="threePt" dir="t">
              <a:rot lat="0" lon="0" rev="2700000"/>
            </a:lightRig>
          </a:scene3d>
          <a:sp3d contourW="6350">
            <a:bevelT h="38100"/>
            <a:contourClr>
              <a:srgbClr val="C0C0C0"/>
            </a:contourClr>
          </a:sp3d>
        </p:spPr>
      </p:pic>
      <p:cxnSp>
        <p:nvCxnSpPr>
          <p:cNvPr id="74" name="Straight Connector 73">
            <a:extLst>
              <a:ext uri="{FF2B5EF4-FFF2-40B4-BE49-F238E27FC236}">
                <a16:creationId xmlns:a16="http://schemas.microsoft.com/office/drawing/2014/main" id="{9E3CFB81-8BB1-4358-A40D-323415E65B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716" y="2176009"/>
            <a:ext cx="675607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99" name="Text Box 2">
            <a:extLst>
              <a:ext uri="{FF2B5EF4-FFF2-40B4-BE49-F238E27FC236}">
                <a16:creationId xmlns:a16="http://schemas.microsoft.com/office/drawing/2014/main" id="{967D5D51-E891-414B-B7A5-7E7A60689340}"/>
              </a:ext>
            </a:extLst>
          </p:cNvPr>
          <p:cNvSpPr txBox="1">
            <a:spLocks noChangeArrowheads="1"/>
          </p:cNvSpPr>
          <p:nvPr/>
        </p:nvSpPr>
        <p:spPr bwMode="auto">
          <a:xfrm>
            <a:off x="4949716" y="2438399"/>
            <a:ext cx="6756078" cy="366195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a:bodyPr>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indent="-320040" defTabSz="914400" eaLnBrk="1">
              <a:lnSpc>
                <a:spcPct val="111000"/>
              </a:lnSpc>
              <a:spcBef>
                <a:spcPts val="930"/>
              </a:spcBef>
              <a:buClr>
                <a:schemeClr val="tx1"/>
              </a:buClr>
              <a:buSzPct val="45000"/>
              <a:buFont typeface="Corbel" panose="020B0503020204020204" pitchFamily="34" charset="0"/>
              <a:buChar char="–"/>
            </a:pPr>
            <a:r>
              <a:rPr lang="en-US" altLang="en-US" dirty="0">
                <a:solidFill>
                  <a:schemeClr val="tx2">
                    <a:lumMod val="75000"/>
                    <a:lumOff val="25000"/>
                  </a:schemeClr>
                </a:solidFill>
                <a:latin typeface="+mn-lt"/>
                <a:ea typeface="+mn-ea"/>
              </a:rPr>
              <a:t>By the end of this presentation you should be able </a:t>
            </a:r>
            <a:r>
              <a:rPr lang="en-US" altLang="en-US">
                <a:solidFill>
                  <a:schemeClr val="tx2">
                    <a:lumMod val="75000"/>
                    <a:lumOff val="25000"/>
                  </a:schemeClr>
                </a:solidFill>
                <a:latin typeface="+mn-lt"/>
                <a:ea typeface="+mn-ea"/>
              </a:rPr>
              <a:t>to:</a:t>
            </a:r>
            <a:endParaRPr lang="en-US" altLang="en-US" dirty="0">
              <a:solidFill>
                <a:schemeClr val="tx2">
                  <a:lumMod val="75000"/>
                  <a:lumOff val="25000"/>
                </a:schemeClr>
              </a:solidFill>
              <a:latin typeface="+mn-lt"/>
              <a:ea typeface="+mn-ea"/>
            </a:endParaRPr>
          </a:p>
          <a:p>
            <a:pPr indent="-320040" defTabSz="914400" eaLnBrk="1">
              <a:lnSpc>
                <a:spcPct val="111000"/>
              </a:lnSpc>
              <a:spcBef>
                <a:spcPts val="930"/>
              </a:spcBef>
              <a:buClr>
                <a:schemeClr val="tx1"/>
              </a:buClr>
              <a:buSzPct val="45000"/>
              <a:buFont typeface="Corbel" panose="020B0503020204020204" pitchFamily="34" charset="0"/>
              <a:buChar char="–"/>
            </a:pPr>
            <a:r>
              <a:rPr lang="en-US" altLang="en-US" dirty="0">
                <a:solidFill>
                  <a:schemeClr val="tx2">
                    <a:lumMod val="75000"/>
                    <a:lumOff val="25000"/>
                  </a:schemeClr>
                </a:solidFill>
                <a:latin typeface="+mn-lt"/>
                <a:ea typeface="+mn-ea"/>
              </a:rPr>
              <a:t>Critically discuss what an ethical argument is.</a:t>
            </a:r>
          </a:p>
          <a:p>
            <a:pPr indent="-320040" defTabSz="914400" eaLnBrk="1">
              <a:lnSpc>
                <a:spcPct val="111000"/>
              </a:lnSpc>
              <a:spcBef>
                <a:spcPts val="930"/>
              </a:spcBef>
              <a:buClr>
                <a:schemeClr val="tx1"/>
              </a:buClr>
              <a:buSzPct val="45000"/>
              <a:buFont typeface="Corbel" panose="020B0503020204020204" pitchFamily="34" charset="0"/>
              <a:buChar char="–"/>
            </a:pPr>
            <a:r>
              <a:rPr lang="en-US" altLang="en-US" dirty="0">
                <a:solidFill>
                  <a:schemeClr val="tx2">
                    <a:lumMod val="75000"/>
                    <a:lumOff val="25000"/>
                  </a:schemeClr>
                </a:solidFill>
                <a:latin typeface="+mn-lt"/>
                <a:ea typeface="+mn-ea"/>
              </a:rPr>
              <a:t>Justify the need for an ethical approach when conducting social or medical research</a:t>
            </a:r>
          </a:p>
          <a:p>
            <a:pPr indent="-320040" defTabSz="914400" eaLnBrk="1">
              <a:lnSpc>
                <a:spcPct val="111000"/>
              </a:lnSpc>
              <a:spcBef>
                <a:spcPts val="930"/>
              </a:spcBef>
              <a:buClr>
                <a:schemeClr val="tx1"/>
              </a:buClr>
              <a:buSzPct val="45000"/>
              <a:buFont typeface="Corbel" panose="020B0503020204020204" pitchFamily="34" charset="0"/>
              <a:buChar char="–"/>
            </a:pPr>
            <a:r>
              <a:rPr lang="en-US" altLang="en-US" dirty="0">
                <a:solidFill>
                  <a:schemeClr val="tx2">
                    <a:lumMod val="75000"/>
                    <a:lumOff val="25000"/>
                  </a:schemeClr>
                </a:solidFill>
                <a:latin typeface="+mn-lt"/>
                <a:ea typeface="+mn-ea"/>
              </a:rPr>
              <a:t>Explain why certain research studies harmed participants.</a:t>
            </a:r>
          </a:p>
          <a:p>
            <a:pPr indent="-320040" defTabSz="914400" eaLnBrk="1">
              <a:lnSpc>
                <a:spcPct val="111000"/>
              </a:lnSpc>
              <a:spcBef>
                <a:spcPts val="930"/>
              </a:spcBef>
              <a:buClr>
                <a:schemeClr val="tx1"/>
              </a:buClr>
              <a:buSzPct val="45000"/>
              <a:buFont typeface="Corbel" panose="020B0503020204020204" pitchFamily="34" charset="0"/>
              <a:buChar char="–"/>
            </a:pPr>
            <a:r>
              <a:rPr lang="en-US" altLang="en-US" dirty="0">
                <a:solidFill>
                  <a:schemeClr val="tx2">
                    <a:lumMod val="75000"/>
                    <a:lumOff val="25000"/>
                  </a:schemeClr>
                </a:solidFill>
                <a:latin typeface="+mn-lt"/>
                <a:ea typeface="+mn-ea"/>
              </a:rPr>
              <a:t>Discuss and evaluate key ethical codes and documents.</a:t>
            </a:r>
          </a:p>
          <a:p>
            <a:pPr indent="-320040" defTabSz="914400" eaLnBrk="1">
              <a:lnSpc>
                <a:spcPct val="111000"/>
              </a:lnSpc>
              <a:spcBef>
                <a:spcPts val="930"/>
              </a:spcBef>
              <a:buClr>
                <a:schemeClr val="tx1"/>
              </a:buClr>
              <a:buSzPct val="45000"/>
              <a:buFont typeface="Corbel" panose="020B0503020204020204" pitchFamily="34" charset="0"/>
              <a:buChar char="–"/>
            </a:pPr>
            <a:endParaRPr lang="en-US" altLang="en-US" cap="all" dirty="0">
              <a:solidFill>
                <a:schemeClr val="tx2">
                  <a:lumMod val="75000"/>
                  <a:lumOff val="25000"/>
                </a:schemeClr>
              </a:solidFill>
              <a:latin typeface="+mn-lt"/>
              <a:ea typeface="+mn-ea"/>
            </a:endParaRPr>
          </a:p>
        </p:txBody>
      </p:sp>
      <p:sp>
        <p:nvSpPr>
          <p:cNvPr id="4" name="TextBox 3">
            <a:extLst>
              <a:ext uri="{FF2B5EF4-FFF2-40B4-BE49-F238E27FC236}">
                <a16:creationId xmlns:a16="http://schemas.microsoft.com/office/drawing/2014/main" id="{3F65564F-8521-485E-AC4B-18CD4715BFEF}"/>
              </a:ext>
            </a:extLst>
          </p:cNvPr>
          <p:cNvSpPr txBox="1"/>
          <p:nvPr/>
        </p:nvSpPr>
        <p:spPr>
          <a:xfrm>
            <a:off x="2195825" y="4428930"/>
            <a:ext cx="244009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prehospitalresearch.eu/?p=1495">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61C26504-B10F-4E93-881B-0C4627A4E8A1}"/>
              </a:ext>
            </a:extLst>
          </p:cNvPr>
          <p:cNvSpPr>
            <a:spLocks noGrp="1" noChangeArrowheads="1"/>
          </p:cNvSpPr>
          <p:nvPr>
            <p:ph type="title"/>
          </p:nvPr>
        </p:nvSpPr>
        <p:spPr>
          <a:xfrm>
            <a:off x="641157" y="1588878"/>
            <a:ext cx="2844372" cy="3680244"/>
          </a:xfrm>
        </p:spPr>
        <p:txBody>
          <a:bodyPr vert="horz" lIns="91440" tIns="45720" rIns="91440" bIns="45720" rtlCol="0" anchor="ctr">
            <a:normAutofit/>
          </a:bodyPr>
          <a:lstStyle/>
          <a:p>
            <a:pPr algn="l">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4400" cap="none" dirty="0">
                <a:solidFill>
                  <a:srgbClr val="FF0000"/>
                </a:solidFill>
              </a:rPr>
              <a:t>Further reading/</a:t>
            </a:r>
            <a:br>
              <a:rPr lang="en-US" altLang="en-US" sz="4400" cap="none" dirty="0">
                <a:solidFill>
                  <a:srgbClr val="FF0000"/>
                </a:solidFill>
              </a:rPr>
            </a:br>
            <a:r>
              <a:rPr lang="en-US" altLang="en-US" sz="4400" cap="none" dirty="0">
                <a:solidFill>
                  <a:srgbClr val="FF0000"/>
                </a:solidFill>
              </a:rPr>
              <a:t>useful websites</a:t>
            </a:r>
          </a:p>
        </p:txBody>
      </p:sp>
      <p:sp>
        <p:nvSpPr>
          <p:cNvPr id="22531" name="Text Box 2">
            <a:extLst>
              <a:ext uri="{FF2B5EF4-FFF2-40B4-BE49-F238E27FC236}">
                <a16:creationId xmlns:a16="http://schemas.microsoft.com/office/drawing/2014/main" id="{1DB0AF2B-B41C-44DA-820B-A565EB2C7B38}"/>
              </a:ext>
            </a:extLst>
          </p:cNvPr>
          <p:cNvSpPr txBox="1">
            <a:spLocks noChangeArrowheads="1"/>
          </p:cNvSpPr>
          <p:nvPr/>
        </p:nvSpPr>
        <p:spPr bwMode="auto">
          <a:xfrm>
            <a:off x="4635397" y="1049695"/>
            <a:ext cx="6643671" cy="47586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panose="020B0604020202020204" pitchFamily="34" charset="0"/>
                <a:ea typeface="Microsoft YaHei" panose="020B0503020204020204" pitchFamily="34" charset="-122"/>
              </a:defRPr>
            </a:lvl9pPr>
          </a:lstStyle>
          <a:p>
            <a:pPr indent="-228600" defTabSz="914400" eaLnBrk="1">
              <a:lnSpc>
                <a:spcPct val="120000"/>
              </a:lnSpc>
              <a:spcBef>
                <a:spcPts val="1000"/>
              </a:spcBef>
              <a:buClr>
                <a:schemeClr val="tx1"/>
              </a:buClr>
              <a:buSzPct val="45000"/>
              <a:buFont typeface="Arial" panose="020B0604020202020204" pitchFamily="34" charset="0"/>
              <a:buChar char="•"/>
            </a:pPr>
            <a:r>
              <a:rPr lang="en-US" altLang="en-US" dirty="0">
                <a:solidFill>
                  <a:schemeClr val="tx1"/>
                </a:solidFill>
                <a:latin typeface="+mn-lt"/>
                <a:ea typeface="+mn-ea"/>
              </a:rPr>
              <a:t>Social research association produces ethical guidance; </a:t>
            </a:r>
            <a:r>
              <a:rPr lang="en-US" altLang="en-US" dirty="0">
                <a:solidFill>
                  <a:schemeClr val="tx1"/>
                </a:solidFill>
                <a:latin typeface="+mn-lt"/>
                <a:ea typeface="+mn-ea"/>
                <a:hlinkClick r:id="rId3"/>
              </a:rPr>
              <a:t>http://the-sra.Org.Uk/wp-content/uploads/ethics03.Pdf</a:t>
            </a:r>
            <a:endParaRPr lang="en-US" altLang="en-US" dirty="0">
              <a:solidFill>
                <a:schemeClr val="tx1"/>
              </a:solidFill>
              <a:latin typeface="+mn-lt"/>
              <a:ea typeface="+mn-ea"/>
            </a:endParaRPr>
          </a:p>
          <a:p>
            <a:pPr indent="-228600" defTabSz="914400" eaLnBrk="1">
              <a:lnSpc>
                <a:spcPct val="120000"/>
              </a:lnSpc>
              <a:spcBef>
                <a:spcPts val="1000"/>
              </a:spcBef>
              <a:buClr>
                <a:schemeClr val="tx1"/>
              </a:buClr>
              <a:buSzPct val="45000"/>
              <a:buFont typeface="Arial" panose="020B0604020202020204" pitchFamily="34" charset="0"/>
              <a:buChar char="•"/>
            </a:pPr>
            <a:r>
              <a:rPr lang="en-US" altLang="en-US" dirty="0">
                <a:solidFill>
                  <a:schemeClr val="tx1"/>
                </a:solidFill>
                <a:latin typeface="+mn-lt"/>
                <a:ea typeface="+mn-ea"/>
              </a:rPr>
              <a:t>The Belmont Report </a:t>
            </a:r>
            <a:r>
              <a:rPr lang="en-GB" dirty="0" err="1">
                <a:hlinkClick r:id="rId4"/>
              </a:rPr>
              <a:t>belmontreport.Pdf</a:t>
            </a:r>
            <a:endParaRPr lang="en-GB" dirty="0"/>
          </a:p>
          <a:p>
            <a:pPr indent="-228600" defTabSz="914400" eaLnBrk="1">
              <a:lnSpc>
                <a:spcPct val="120000"/>
              </a:lnSpc>
              <a:spcBef>
                <a:spcPts val="1000"/>
              </a:spcBef>
              <a:buClr>
                <a:schemeClr val="tx1"/>
              </a:buClr>
              <a:buSzPct val="45000"/>
              <a:buFont typeface="Arial" panose="020B0604020202020204" pitchFamily="34" charset="0"/>
              <a:buChar char="•"/>
            </a:pPr>
            <a:r>
              <a:rPr lang="en-GB" altLang="en-US" dirty="0">
                <a:solidFill>
                  <a:schemeClr val="tx1"/>
                </a:solidFill>
                <a:latin typeface="+mn-lt"/>
                <a:ea typeface="+mn-ea"/>
              </a:rPr>
              <a:t>The Declaration of Helsinki </a:t>
            </a:r>
            <a:r>
              <a:rPr lang="en-GB" dirty="0">
                <a:hlinkClick r:id="rId5"/>
              </a:rPr>
              <a:t>declaration of </a:t>
            </a:r>
            <a:r>
              <a:rPr lang="en-GB" dirty="0" err="1">
                <a:hlinkClick r:id="rId5"/>
              </a:rPr>
              <a:t>helsinki</a:t>
            </a:r>
            <a:r>
              <a:rPr lang="en-GB" dirty="0">
                <a:hlinkClick r:id="rId5"/>
              </a:rPr>
              <a:t> | 1964 | </a:t>
            </a:r>
            <a:r>
              <a:rPr lang="en-GB" dirty="0" err="1">
                <a:hlinkClick r:id="rId5"/>
              </a:rPr>
              <a:t>britannica</a:t>
            </a:r>
            <a:endParaRPr lang="en-US" altLang="en-US" dirty="0">
              <a:solidFill>
                <a:schemeClr val="tx1"/>
              </a:solidFill>
              <a:latin typeface="+mn-lt"/>
              <a:ea typeface="+mn-ea"/>
            </a:endParaRPr>
          </a:p>
          <a:p>
            <a:pPr indent="-228600" defTabSz="914400" eaLnBrk="1">
              <a:lnSpc>
                <a:spcPct val="120000"/>
              </a:lnSpc>
              <a:spcBef>
                <a:spcPts val="1000"/>
              </a:spcBef>
              <a:buClr>
                <a:schemeClr val="tx1"/>
              </a:buClr>
              <a:buFont typeface="Arial" panose="020B0604020202020204" pitchFamily="34" charset="0"/>
              <a:buChar char="•"/>
            </a:pPr>
            <a:r>
              <a:rPr lang="en-US" altLang="en-US" dirty="0">
                <a:solidFill>
                  <a:schemeClr val="tx1"/>
                </a:solidFill>
                <a:latin typeface="+mn-lt"/>
                <a:ea typeface="+mn-ea"/>
              </a:rPr>
              <a:t>The Nuremberg Code </a:t>
            </a:r>
            <a:r>
              <a:rPr lang="en-GB" dirty="0">
                <a:hlinkClick r:id="rId6"/>
              </a:rPr>
              <a:t>the </a:t>
            </a:r>
            <a:r>
              <a:rPr lang="en-GB" dirty="0" err="1">
                <a:hlinkClick r:id="rId6"/>
              </a:rPr>
              <a:t>nuremberg</a:t>
            </a:r>
            <a:r>
              <a:rPr lang="en-GB" dirty="0">
                <a:hlinkClick r:id="rId6"/>
              </a:rPr>
              <a:t> code (</a:t>
            </a:r>
            <a:r>
              <a:rPr lang="en-GB" dirty="0" err="1">
                <a:hlinkClick r:id="rId6"/>
              </a:rPr>
              <a:t>cirp.Org</a:t>
            </a:r>
            <a:r>
              <a:rPr lang="en-GB" dirty="0">
                <a:hlinkClick r:id="rId6"/>
              </a:rPr>
              <a:t>)</a:t>
            </a:r>
            <a:endParaRPr lang="en-GB" dirty="0"/>
          </a:p>
          <a:p>
            <a:pPr indent="-228600" defTabSz="914400" eaLnBrk="1">
              <a:lnSpc>
                <a:spcPct val="120000"/>
              </a:lnSpc>
              <a:spcBef>
                <a:spcPts val="1000"/>
              </a:spcBef>
              <a:buClr>
                <a:schemeClr val="tx1"/>
              </a:buClr>
              <a:buFont typeface="Arial" panose="020B0604020202020204" pitchFamily="34" charset="0"/>
              <a:buChar char="•"/>
            </a:pPr>
            <a:r>
              <a:rPr lang="en-GB" altLang="en-US" dirty="0">
                <a:solidFill>
                  <a:schemeClr val="tx1"/>
                </a:solidFill>
                <a:latin typeface="+mn-lt"/>
                <a:ea typeface="+mn-ea"/>
              </a:rPr>
              <a:t>The Stanford prison experiment website </a:t>
            </a:r>
            <a:r>
              <a:rPr lang="en-GB" dirty="0" err="1">
                <a:hlinkClick r:id="rId7"/>
              </a:rPr>
              <a:t>stanford</a:t>
            </a:r>
            <a:r>
              <a:rPr lang="en-GB" dirty="0">
                <a:hlinkClick r:id="rId7"/>
              </a:rPr>
              <a:t> prison experiment</a:t>
            </a:r>
            <a:endParaRPr lang="en-US" altLang="en-US" dirty="0">
              <a:solidFill>
                <a:schemeClr val="tx1"/>
              </a:solidFill>
              <a:latin typeface="+mn-lt"/>
              <a:ea typeface="+mn-ea"/>
            </a:endParaRPr>
          </a:p>
          <a:p>
            <a:pPr indent="-228600" defTabSz="914400" eaLnBrk="1">
              <a:lnSpc>
                <a:spcPct val="120000"/>
              </a:lnSpc>
              <a:spcBef>
                <a:spcPts val="1000"/>
              </a:spcBef>
              <a:buClr>
                <a:schemeClr val="tx1"/>
              </a:buClr>
              <a:buFont typeface="Arial" panose="020B0604020202020204" pitchFamily="34" charset="0"/>
              <a:buChar char="•"/>
            </a:pPr>
            <a:endParaRPr lang="en-US" altLang="en-US" cap="all" dirty="0">
              <a:solidFill>
                <a:schemeClr val="tx1"/>
              </a:solidFill>
              <a:latin typeface="+mn-lt"/>
              <a:ea typeface="+mn-ea"/>
            </a:endParaRPr>
          </a:p>
          <a:p>
            <a:pPr indent="-228600" defTabSz="914400" eaLnBrk="1">
              <a:lnSpc>
                <a:spcPct val="120000"/>
              </a:lnSpc>
              <a:spcBef>
                <a:spcPts val="1000"/>
              </a:spcBef>
              <a:buClr>
                <a:schemeClr val="tx1"/>
              </a:buClr>
              <a:buFont typeface="Arial" panose="020B0604020202020204" pitchFamily="34" charset="0"/>
              <a:buChar char="•"/>
            </a:pPr>
            <a:endParaRPr lang="en-US" altLang="en-US" cap="all" dirty="0">
              <a:solidFill>
                <a:schemeClr val="tx1"/>
              </a:solidFill>
              <a:latin typeface="+mn-lt"/>
              <a:ea typeface="+mn-ea"/>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9BCE03C-B7E6-4AC4-97BD-6C046CA21F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66" y="362425"/>
            <a:ext cx="3496434" cy="6204388"/>
            <a:chOff x="400714" y="362425"/>
            <a:chExt cx="3495979" cy="6204388"/>
          </a:xfrm>
        </p:grpSpPr>
        <p:sp>
          <p:nvSpPr>
            <p:cNvPr id="31" name="Freeform 5">
              <a:extLst>
                <a:ext uri="{FF2B5EF4-FFF2-40B4-BE49-F238E27FC236}">
                  <a16:creationId xmlns:a16="http://schemas.microsoft.com/office/drawing/2014/main" id="{6C0200D4-F036-449F-93FC-DF7D9EEF2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32" name="Freeform 15">
              <a:extLst>
                <a:ext uri="{FF2B5EF4-FFF2-40B4-BE49-F238E27FC236}">
                  <a16:creationId xmlns:a16="http://schemas.microsoft.com/office/drawing/2014/main" id="{3CBAE784-2730-4857-9CB0-338381F538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34" name="Straight Connector 33">
            <a:extLst>
              <a:ext uri="{FF2B5EF4-FFF2-40B4-BE49-F238E27FC236}">
                <a16:creationId xmlns:a16="http://schemas.microsoft.com/office/drawing/2014/main" id="{C8328FE1-BD1A-401B-8AA8-71857B2CC1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4081" y="2176009"/>
            <a:ext cx="877171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97EFD6C0-4699-424C-BE69-E30073859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B48AE42D-35D0-4D8E-B018-43E7FA60DE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duotone>
              <a:srgbClr val="484A56"/>
              <a:srgbClr val="484A56"/>
            </a:duotone>
            <a:extLst>
              <a:ext uri="{28A0092B-C50C-407E-A947-70E740481C1C}">
                <a14:useLocalDpi xmlns:a14="http://schemas.microsoft.com/office/drawing/2010/main" val="0"/>
              </a:ext>
            </a:extLst>
          </a:blip>
          <a:stretch>
            <a:fillRect/>
          </a:stretch>
        </p:blipFill>
        <p:spPr>
          <a:xfrm>
            <a:off x="2368" y="0"/>
            <a:ext cx="12188850" cy="6858000"/>
          </a:xfrm>
          <a:prstGeom prst="rect">
            <a:avLst/>
          </a:prstGeom>
        </p:spPr>
      </p:pic>
      <p:sp>
        <p:nvSpPr>
          <p:cNvPr id="40" name="Rounded Rectangle 17">
            <a:extLst>
              <a:ext uri="{FF2B5EF4-FFF2-40B4-BE49-F238E27FC236}">
                <a16:creationId xmlns:a16="http://schemas.microsoft.com/office/drawing/2014/main" id="{F7D11F93-0057-4226-B5D5-8AB82E5CBF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844" y="467784"/>
            <a:ext cx="11262443"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877CFE52-6078-47DF-ACA5-83303EAE18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987" y="2593449"/>
            <a:ext cx="681773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4" name="Freeform 21">
            <a:extLst>
              <a:ext uri="{FF2B5EF4-FFF2-40B4-BE49-F238E27FC236}">
                <a16:creationId xmlns:a16="http://schemas.microsoft.com/office/drawing/2014/main" id="{7CF4FD05-2BBD-420B-BE4F-E095016CA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94" y="474134"/>
            <a:ext cx="11262442"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Placeholder 8" descr="A picture containing text, person, old&#10;&#10;Description automatically generated">
            <a:extLst>
              <a:ext uri="{FF2B5EF4-FFF2-40B4-BE49-F238E27FC236}">
                <a16:creationId xmlns:a16="http://schemas.microsoft.com/office/drawing/2014/main" id="{C22BD193-6622-4163-9502-E912CFE50F83}"/>
              </a:ext>
            </a:extLst>
          </p:cNvPr>
          <p:cNvPicPr>
            <a:picLocks noGrp="1" noChangeAspect="1"/>
          </p:cNvPicPr>
          <p:nvPr>
            <p:ph type="pic" idx="1"/>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212" r="35879"/>
          <a:stretch/>
        </p:blipFill>
        <p:spPr>
          <a:xfrm>
            <a:off x="8309023" y="670965"/>
            <a:ext cx="3219645" cy="5516602"/>
          </a:xfrm>
          <a:prstGeom prst="rect">
            <a:avLst/>
          </a:prstGeom>
          <a:scene3d>
            <a:camera prst="orthographicFront"/>
            <a:lightRig rig="threePt" dir="t">
              <a:rot lat="0" lon="0" rev="2700000"/>
            </a:lightRig>
          </a:scene3d>
          <a:sp3d contourW="6350">
            <a:bevelT h="38100"/>
            <a:contourClr>
              <a:srgbClr val="C0C0C0"/>
            </a:contourClr>
          </a:sp3d>
        </p:spPr>
      </p:pic>
      <p:sp>
        <p:nvSpPr>
          <p:cNvPr id="46" name="Rounded Rectangle 18">
            <a:extLst>
              <a:ext uri="{FF2B5EF4-FFF2-40B4-BE49-F238E27FC236}">
                <a16:creationId xmlns:a16="http://schemas.microsoft.com/office/drawing/2014/main" id="{1297324A-1231-479D-8772-B8C4E1D2A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051" y="670965"/>
            <a:ext cx="10857617"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7AAE26D-3E66-4CE1-A342-CA4E23DC789C}"/>
              </a:ext>
            </a:extLst>
          </p:cNvPr>
          <p:cNvSpPr>
            <a:spLocks noGrp="1"/>
          </p:cNvSpPr>
          <p:nvPr>
            <p:ph type="title"/>
          </p:nvPr>
        </p:nvSpPr>
        <p:spPr>
          <a:xfrm>
            <a:off x="1069987" y="985785"/>
            <a:ext cx="6817738" cy="1560716"/>
          </a:xfrm>
        </p:spPr>
        <p:txBody>
          <a:bodyPr vert="horz" lIns="91440" tIns="45720" rIns="91440" bIns="45720" rtlCol="0" anchor="t">
            <a:normAutofit/>
          </a:bodyPr>
          <a:lstStyle/>
          <a:p>
            <a:pPr>
              <a:lnSpc>
                <a:spcPct val="99000"/>
              </a:lnSpc>
            </a:pPr>
            <a:r>
              <a:rPr lang="en-US" sz="4400"/>
              <a:t>Disclaimer</a:t>
            </a:r>
          </a:p>
        </p:txBody>
      </p:sp>
      <p:sp>
        <p:nvSpPr>
          <p:cNvPr id="7" name="Text Placeholder 6">
            <a:extLst>
              <a:ext uri="{FF2B5EF4-FFF2-40B4-BE49-F238E27FC236}">
                <a16:creationId xmlns:a16="http://schemas.microsoft.com/office/drawing/2014/main" id="{47589EFB-366E-42F7-A83D-9753FA9E2FD1}"/>
              </a:ext>
            </a:extLst>
          </p:cNvPr>
          <p:cNvSpPr>
            <a:spLocks noGrp="1"/>
          </p:cNvSpPr>
          <p:nvPr>
            <p:ph type="body" sz="half" idx="2"/>
          </p:nvPr>
        </p:nvSpPr>
        <p:spPr>
          <a:xfrm>
            <a:off x="1069988" y="2855840"/>
            <a:ext cx="6817739" cy="3149034"/>
          </a:xfrm>
        </p:spPr>
        <p:txBody>
          <a:bodyPr vert="horz" lIns="91440" tIns="45720" rIns="91440" bIns="45720" rtlCol="0">
            <a:normAutofit/>
          </a:bodyPr>
          <a:lstStyle/>
          <a:p>
            <a:pPr indent="-320040">
              <a:spcBef>
                <a:spcPts val="930"/>
              </a:spcBef>
              <a:buFont typeface="Corbel" panose="020B0503020204020204" pitchFamily="34" charset="0"/>
              <a:buChar char="–"/>
            </a:pPr>
            <a:r>
              <a:rPr lang="en-US" cap="none" dirty="0"/>
              <a:t>Please be aware that some of the links in this presentation discuss and depict sensitive topics. The clips are only intended for adults. </a:t>
            </a:r>
          </a:p>
        </p:txBody>
      </p:sp>
      <p:sp>
        <p:nvSpPr>
          <p:cNvPr id="10" name="TextBox 9">
            <a:extLst>
              <a:ext uri="{FF2B5EF4-FFF2-40B4-BE49-F238E27FC236}">
                <a16:creationId xmlns:a16="http://schemas.microsoft.com/office/drawing/2014/main" id="{278D90F7-A977-42D2-91B5-7E91EED7ED20}"/>
              </a:ext>
            </a:extLst>
          </p:cNvPr>
          <p:cNvSpPr txBox="1"/>
          <p:nvPr/>
        </p:nvSpPr>
        <p:spPr>
          <a:xfrm>
            <a:off x="9069340" y="5987512"/>
            <a:ext cx="2459328"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othersociologist.com/2014/05/11/milgram-experiment/">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272674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0" name="Rectangle 5129">
            <a:extLst>
              <a:ext uri="{FF2B5EF4-FFF2-40B4-BE49-F238E27FC236}">
                <a16:creationId xmlns:a16="http://schemas.microsoft.com/office/drawing/2014/main" id="{1B3142D0-3112-4D80-B5AB-230433081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1">
            <a:extLst>
              <a:ext uri="{FF2B5EF4-FFF2-40B4-BE49-F238E27FC236}">
                <a16:creationId xmlns:a16="http://schemas.microsoft.com/office/drawing/2014/main" id="{534D61FC-7C39-4A26-9496-EFE065D7A5AA}"/>
              </a:ext>
            </a:extLst>
          </p:cNvPr>
          <p:cNvSpPr>
            <a:spLocks noGrp="1" noChangeArrowheads="1"/>
          </p:cNvSpPr>
          <p:nvPr>
            <p:ph type="title"/>
          </p:nvPr>
        </p:nvSpPr>
        <p:spPr>
          <a:xfrm>
            <a:off x="7553927" y="568345"/>
            <a:ext cx="4151867" cy="3683613"/>
          </a:xfrm>
        </p:spPr>
        <p:txBody>
          <a:bodyPr vert="horz" lIns="91440" tIns="45720" rIns="91440" bIns="45720" rtlCol="0" anchor="b">
            <a:normAutofit/>
          </a:bodyP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a:t>Ethics and social research</a:t>
            </a:r>
          </a:p>
        </p:txBody>
      </p:sp>
      <p:cxnSp>
        <p:nvCxnSpPr>
          <p:cNvPr id="5132" name="Straight Connector 5131">
            <a:extLst>
              <a:ext uri="{FF2B5EF4-FFF2-40B4-BE49-F238E27FC236}">
                <a16:creationId xmlns:a16="http://schemas.microsoft.com/office/drawing/2014/main" id="{F2DBB21D-8BE0-417D-B2D5-0FECEB687F5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3927" y="4573693"/>
            <a:ext cx="415186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125" name="Text Box 2">
            <a:extLst>
              <a:ext uri="{FF2B5EF4-FFF2-40B4-BE49-F238E27FC236}">
                <a16:creationId xmlns:a16="http://schemas.microsoft.com/office/drawing/2014/main" id="{DB013B72-1E1C-4E68-B2E3-595138F3D30B}"/>
              </a:ext>
            </a:extLst>
          </p:cNvPr>
          <p:cNvGraphicFramePr/>
          <p:nvPr>
            <p:extLst>
              <p:ext uri="{D42A27DB-BD31-4B8C-83A1-F6EECF244321}">
                <p14:modId xmlns:p14="http://schemas.microsoft.com/office/powerpoint/2010/main" val="3592519947"/>
              </p:ext>
            </p:extLst>
          </p:nvPr>
        </p:nvGraphicFramePr>
        <p:xfrm>
          <a:off x="643021" y="644525"/>
          <a:ext cx="6267355"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5" descr="Abstract blurred public library with bookshelves">
            <a:extLst>
              <a:ext uri="{FF2B5EF4-FFF2-40B4-BE49-F238E27FC236}">
                <a16:creationId xmlns:a16="http://schemas.microsoft.com/office/drawing/2014/main" id="{38DA01DA-43D0-EC1D-876D-A1FFADDDC97E}"/>
              </a:ext>
            </a:extLst>
          </p:cNvPr>
          <p:cNvPicPr>
            <a:picLocks noChangeAspect="1"/>
          </p:cNvPicPr>
          <p:nvPr/>
        </p:nvPicPr>
        <p:blipFill rotWithShape="1">
          <a:blip r:embed="rId2"/>
          <a:srcRect t="7180" r="9090" b="16168"/>
          <a:stretch/>
        </p:blipFill>
        <p:spPr>
          <a:xfrm>
            <a:off x="-231" y="10"/>
            <a:ext cx="12193587" cy="6862703"/>
          </a:xfrm>
          <a:prstGeom prst="rect">
            <a:avLst/>
          </a:prstGeom>
        </p:spPr>
      </p:pic>
      <p:sp>
        <p:nvSpPr>
          <p:cNvPr id="22" name="Rounded Rectangle 17">
            <a:extLst>
              <a:ext uri="{FF2B5EF4-FFF2-40B4-BE49-F238E27FC236}">
                <a16:creationId xmlns:a16="http://schemas.microsoft.com/office/drawing/2014/main" id="{19738FD9-60D1-4D66-A0E4-3CABDD655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844" y="467784"/>
            <a:ext cx="7419881"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E701AA4-AD8B-B651-A14D-1E69B5F7B37D}"/>
              </a:ext>
            </a:extLst>
          </p:cNvPr>
          <p:cNvSpPr>
            <a:spLocks noGrp="1"/>
          </p:cNvSpPr>
          <p:nvPr>
            <p:ph type="title"/>
          </p:nvPr>
        </p:nvSpPr>
        <p:spPr>
          <a:xfrm>
            <a:off x="1069988" y="985785"/>
            <a:ext cx="6233815" cy="1560716"/>
          </a:xfrm>
        </p:spPr>
        <p:txBody>
          <a:bodyPr>
            <a:normAutofit/>
          </a:bodyPr>
          <a:lstStyle/>
          <a:p>
            <a:r>
              <a:rPr lang="en-US" dirty="0"/>
              <a:t>Principlism: the 4 ethical principles.</a:t>
            </a:r>
          </a:p>
        </p:txBody>
      </p:sp>
      <p:cxnSp>
        <p:nvCxnSpPr>
          <p:cNvPr id="24" name="Straight Connector 23">
            <a:extLst>
              <a:ext uri="{FF2B5EF4-FFF2-40B4-BE49-F238E27FC236}">
                <a16:creationId xmlns:a16="http://schemas.microsoft.com/office/drawing/2014/main" id="{AD455BEA-6E29-435D-A5DB-88C5853E56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987" y="2593449"/>
            <a:ext cx="6224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BD62C2D2-D5D0-8D85-60C5-4BA222967C9A}"/>
              </a:ext>
            </a:extLst>
          </p:cNvPr>
          <p:cNvSpPr>
            <a:spLocks noGrp="1"/>
          </p:cNvSpPr>
          <p:nvPr>
            <p:ph idx="1"/>
          </p:nvPr>
        </p:nvSpPr>
        <p:spPr>
          <a:xfrm>
            <a:off x="1069988" y="2855840"/>
            <a:ext cx="6233814" cy="3196168"/>
          </a:xfrm>
        </p:spPr>
        <p:txBody>
          <a:bodyPr>
            <a:normAutofit/>
          </a:bodyPr>
          <a:lstStyle/>
          <a:p>
            <a:r>
              <a:rPr lang="en-US"/>
              <a:t>Further information on these can be accessed by reading Beauchamp and Childress.</a:t>
            </a:r>
          </a:p>
          <a:p>
            <a:r>
              <a:rPr lang="en-US"/>
              <a:t>Beauchamp, T, L. and Childress, J.F (2019) </a:t>
            </a:r>
            <a:r>
              <a:rPr lang="en-US" i="1"/>
              <a:t>Principles of Biomedical ethics </a:t>
            </a:r>
            <a:r>
              <a:rPr lang="en-US"/>
              <a:t>(8</a:t>
            </a:r>
            <a:r>
              <a:rPr lang="en-US" baseline="30000"/>
              <a:t>th</a:t>
            </a:r>
            <a:r>
              <a:rPr lang="en-US"/>
              <a:t> edn).  Oxford University Press.</a:t>
            </a:r>
          </a:p>
        </p:txBody>
      </p:sp>
      <p:sp>
        <p:nvSpPr>
          <p:cNvPr id="26" name="Rounded Rectangle 18">
            <a:extLst>
              <a:ext uri="{FF2B5EF4-FFF2-40B4-BE49-F238E27FC236}">
                <a16:creationId xmlns:a16="http://schemas.microsoft.com/office/drawing/2014/main" id="{C0279480-9DCB-4A52-99D2-EF55FEE1F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051" y="670965"/>
            <a:ext cx="7013775"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F3C89D1E-AA67-BE92-4554-142E850A20DE}"/>
              </a:ext>
            </a:extLst>
          </p:cNvPr>
          <p:cNvSpPr>
            <a:spLocks noGrp="1"/>
          </p:cNvSpPr>
          <p:nvPr>
            <p:ph type="dt" sz="half" idx="10"/>
          </p:nvPr>
        </p:nvSpPr>
        <p:spPr>
          <a:xfrm>
            <a:off x="8056362" y="6442524"/>
            <a:ext cx="2743558" cy="365125"/>
          </a:xfrm>
        </p:spPr>
        <p:txBody>
          <a:bodyPr>
            <a:normAutofit/>
          </a:bodyPr>
          <a:lstStyle/>
          <a:p>
            <a:pPr>
              <a:spcAft>
                <a:spcPts val="600"/>
              </a:spcAft>
              <a:defRPr/>
            </a:pPr>
            <a:r>
              <a:rPr lang="en-GB" altLang="en-US">
                <a:solidFill>
                  <a:prstClr val="white"/>
                </a:solidFill>
              </a:rPr>
              <a:t>09/10/16</a:t>
            </a:r>
          </a:p>
        </p:txBody>
      </p:sp>
    </p:spTree>
    <p:extLst>
      <p:ext uri="{BB962C8B-B14F-4D97-AF65-F5344CB8AC3E}">
        <p14:creationId xmlns:p14="http://schemas.microsoft.com/office/powerpoint/2010/main" val="719586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2DCE3BE-B6B6-404C-BA39-FDA974599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A7271-0FA2-4F4B-DA21-D8A7F8E560B5}"/>
              </a:ext>
            </a:extLst>
          </p:cNvPr>
          <p:cNvSpPr>
            <a:spLocks noGrp="1"/>
          </p:cNvSpPr>
          <p:nvPr>
            <p:ph type="title"/>
          </p:nvPr>
        </p:nvSpPr>
        <p:spPr>
          <a:xfrm>
            <a:off x="6401633" y="568345"/>
            <a:ext cx="5304161" cy="1560716"/>
          </a:xfrm>
        </p:spPr>
        <p:txBody>
          <a:bodyPr>
            <a:normAutofit/>
          </a:bodyPr>
          <a:lstStyle/>
          <a:p>
            <a:r>
              <a:rPr lang="en-US" dirty="0"/>
              <a:t>Autonomy</a:t>
            </a:r>
          </a:p>
        </p:txBody>
      </p:sp>
      <p:sp>
        <p:nvSpPr>
          <p:cNvPr id="14" name="Rounded Rectangle 13">
            <a:extLst>
              <a:ext uri="{FF2B5EF4-FFF2-40B4-BE49-F238E27FC236}">
                <a16:creationId xmlns:a16="http://schemas.microsoft.com/office/drawing/2014/main" id="{EC774630-A750-4ED9-AC5D-A7139F00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39" y="1534308"/>
            <a:ext cx="5127974"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Text&#10;&#10;Description automatically generated">
            <a:extLst>
              <a:ext uri="{FF2B5EF4-FFF2-40B4-BE49-F238E27FC236}">
                <a16:creationId xmlns:a16="http://schemas.microsoft.com/office/drawing/2014/main" id="{6A8ADCDF-8D85-E6FF-2997-31A2BD4931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8035" y="2594283"/>
            <a:ext cx="4449382" cy="2238595"/>
          </a:xfrm>
          <a:prstGeom prst="rect">
            <a:avLst/>
          </a:prstGeom>
        </p:spPr>
      </p:pic>
      <p:cxnSp>
        <p:nvCxnSpPr>
          <p:cNvPr id="16" name="Straight Connector 15">
            <a:extLst>
              <a:ext uri="{FF2B5EF4-FFF2-40B4-BE49-F238E27FC236}">
                <a16:creationId xmlns:a16="http://schemas.microsoft.com/office/drawing/2014/main" id="{D7B7DF09-3D15-4807-9692-AD13975FDC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1633" y="2176009"/>
            <a:ext cx="53041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6B5E76-6491-A4D4-272F-920A24DBBB38}"/>
              </a:ext>
            </a:extLst>
          </p:cNvPr>
          <p:cNvSpPr>
            <a:spLocks noGrp="1"/>
          </p:cNvSpPr>
          <p:nvPr>
            <p:ph idx="1"/>
          </p:nvPr>
        </p:nvSpPr>
        <p:spPr>
          <a:xfrm>
            <a:off x="6401633" y="2438400"/>
            <a:ext cx="5304161" cy="3651504"/>
          </a:xfrm>
        </p:spPr>
        <p:txBody>
          <a:bodyPr>
            <a:normAutofit/>
          </a:bodyPr>
          <a:lstStyle/>
          <a:p>
            <a:pPr>
              <a:lnSpc>
                <a:spcPct val="101000"/>
              </a:lnSpc>
            </a:pPr>
            <a:r>
              <a:rPr lang="en-US" sz="1600"/>
              <a:t>All adults with mental capacity are able to make their own decisions and can govern their life.</a:t>
            </a:r>
          </a:p>
          <a:p>
            <a:pPr>
              <a:lnSpc>
                <a:spcPct val="101000"/>
              </a:lnSpc>
            </a:pPr>
            <a:r>
              <a:rPr lang="en-US" sz="1600"/>
              <a:t>In terms of research, it means that the researcher must ensure all relevant information is provided so the participant can make an informed decision as to whether to participate in the study.</a:t>
            </a:r>
          </a:p>
          <a:p>
            <a:pPr>
              <a:lnSpc>
                <a:spcPct val="101000"/>
              </a:lnSpc>
            </a:pPr>
            <a:r>
              <a:rPr lang="en-US" sz="1600"/>
              <a:t>A participant should never be coerced into participating or remaining within a study.</a:t>
            </a:r>
          </a:p>
          <a:p>
            <a:pPr>
              <a:lnSpc>
                <a:spcPct val="101000"/>
              </a:lnSpc>
            </a:pPr>
            <a:r>
              <a:rPr lang="en-US" sz="1600"/>
              <a:t>Informed consent should be obtained.</a:t>
            </a:r>
          </a:p>
          <a:p>
            <a:pPr>
              <a:lnSpc>
                <a:spcPct val="101000"/>
              </a:lnSpc>
            </a:pPr>
            <a:r>
              <a:rPr lang="en-US" sz="1600"/>
              <a:t>(Enshrined in the Nuremberg Code 1947, the Belmont Report 1976, with revisions 1978 and the Declaration of Helsinki, 1964- to be discussed further below).</a:t>
            </a:r>
          </a:p>
          <a:p>
            <a:pPr marL="0" indent="0">
              <a:lnSpc>
                <a:spcPct val="101000"/>
              </a:lnSpc>
              <a:buNone/>
            </a:pPr>
            <a:endParaRPr lang="en-US" sz="1600"/>
          </a:p>
        </p:txBody>
      </p:sp>
      <p:sp>
        <p:nvSpPr>
          <p:cNvPr id="7" name="TextBox 6">
            <a:extLst>
              <a:ext uri="{FF2B5EF4-FFF2-40B4-BE49-F238E27FC236}">
                <a16:creationId xmlns:a16="http://schemas.microsoft.com/office/drawing/2014/main" id="{104C48FF-EF4E-BE2E-3C5C-B7A50C9DE772}"/>
              </a:ext>
            </a:extLst>
          </p:cNvPr>
          <p:cNvSpPr txBox="1"/>
          <p:nvPr/>
        </p:nvSpPr>
        <p:spPr>
          <a:xfrm>
            <a:off x="3250600" y="4632823"/>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145362372@N03/3117932071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72894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2DCE3BE-B6B6-404C-BA39-FDA974599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57CAB4-F636-0997-0D6A-560FAA419F22}"/>
              </a:ext>
            </a:extLst>
          </p:cNvPr>
          <p:cNvSpPr>
            <a:spLocks noGrp="1"/>
          </p:cNvSpPr>
          <p:nvPr>
            <p:ph type="title"/>
          </p:nvPr>
        </p:nvSpPr>
        <p:spPr>
          <a:xfrm>
            <a:off x="6401633" y="568345"/>
            <a:ext cx="5304161" cy="1560716"/>
          </a:xfrm>
        </p:spPr>
        <p:txBody>
          <a:bodyPr>
            <a:normAutofit/>
          </a:bodyPr>
          <a:lstStyle/>
          <a:p>
            <a:r>
              <a:rPr lang="en-US" dirty="0"/>
              <a:t>Beneficence</a:t>
            </a:r>
          </a:p>
        </p:txBody>
      </p:sp>
      <p:sp>
        <p:nvSpPr>
          <p:cNvPr id="20" name="Rounded Rectangle 13">
            <a:extLst>
              <a:ext uri="{FF2B5EF4-FFF2-40B4-BE49-F238E27FC236}">
                <a16:creationId xmlns:a16="http://schemas.microsoft.com/office/drawing/2014/main" id="{EC774630-A750-4ED9-AC5D-A7139F00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39" y="1534308"/>
            <a:ext cx="5127974"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10;&#10;Description automatically generated">
            <a:extLst>
              <a:ext uri="{FF2B5EF4-FFF2-40B4-BE49-F238E27FC236}">
                <a16:creationId xmlns:a16="http://schemas.microsoft.com/office/drawing/2014/main" id="{82C1BA49-2CCC-8DB0-6421-FBC16F6DDCB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826" r="6640" b="-2"/>
          <a:stretch/>
        </p:blipFill>
        <p:spPr>
          <a:xfrm>
            <a:off x="988035" y="2693764"/>
            <a:ext cx="4449382" cy="2039633"/>
          </a:xfrm>
          <a:prstGeom prst="rect">
            <a:avLst/>
          </a:prstGeom>
        </p:spPr>
      </p:pic>
      <p:cxnSp>
        <p:nvCxnSpPr>
          <p:cNvPr id="22" name="Straight Connector 21">
            <a:extLst>
              <a:ext uri="{FF2B5EF4-FFF2-40B4-BE49-F238E27FC236}">
                <a16:creationId xmlns:a16="http://schemas.microsoft.com/office/drawing/2014/main" id="{D7B7DF09-3D15-4807-9692-AD13975FDC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1633" y="2176009"/>
            <a:ext cx="530416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1028AC9-69A3-7F4D-7687-72A0C69AD509}"/>
              </a:ext>
            </a:extLst>
          </p:cNvPr>
          <p:cNvSpPr>
            <a:spLocks noGrp="1"/>
          </p:cNvSpPr>
          <p:nvPr>
            <p:ph idx="1"/>
          </p:nvPr>
        </p:nvSpPr>
        <p:spPr>
          <a:xfrm>
            <a:off x="6401633" y="2438400"/>
            <a:ext cx="5304161" cy="3651504"/>
          </a:xfrm>
        </p:spPr>
        <p:txBody>
          <a:bodyPr>
            <a:normAutofit fontScale="92500" lnSpcReduction="20000"/>
          </a:bodyPr>
          <a:lstStyle/>
          <a:p>
            <a:pPr>
              <a:lnSpc>
                <a:spcPct val="101000"/>
              </a:lnSpc>
            </a:pPr>
            <a:r>
              <a:rPr lang="en-US" sz="1900" dirty="0"/>
              <a:t>This ethical principle means to do good.</a:t>
            </a:r>
          </a:p>
          <a:p>
            <a:pPr>
              <a:lnSpc>
                <a:spcPct val="101000"/>
              </a:lnSpc>
            </a:pPr>
            <a:r>
              <a:rPr lang="en-US" sz="1900" dirty="0"/>
              <a:t>It may not always be easy to explain how the participant will benefit from the study, however, there should be more benefits than risks. </a:t>
            </a:r>
          </a:p>
          <a:p>
            <a:pPr>
              <a:lnSpc>
                <a:spcPct val="101000"/>
              </a:lnSpc>
            </a:pPr>
            <a:r>
              <a:rPr lang="en-US" sz="1900" dirty="0"/>
              <a:t>The Nuremberg Code 1947 </a:t>
            </a:r>
            <a:r>
              <a:rPr lang="en-US" sz="1900" dirty="0" err="1"/>
              <a:t>emphasised</a:t>
            </a:r>
            <a:r>
              <a:rPr lang="en-US" sz="1900" dirty="0"/>
              <a:t> how no research should be conducted where the risks would outweigh benefits.</a:t>
            </a:r>
          </a:p>
          <a:p>
            <a:pPr>
              <a:lnSpc>
                <a:spcPct val="101000"/>
              </a:lnSpc>
            </a:pPr>
            <a:r>
              <a:rPr lang="en-US" sz="1900" dirty="0"/>
              <a:t>The Declaration of Helsinki 1964 stated ‘</a:t>
            </a:r>
            <a:r>
              <a:rPr lang="en-US" altLang="en-US" sz="1600" dirty="0">
                <a:solidFill>
                  <a:schemeClr val="tx1"/>
                </a:solidFill>
              </a:rPr>
              <a:t>The participant's well-being should be paramount over the interests of science and society.’</a:t>
            </a:r>
            <a:endParaRPr lang="en-US" sz="1900" dirty="0"/>
          </a:p>
          <a:p>
            <a:pPr>
              <a:lnSpc>
                <a:spcPct val="101000"/>
              </a:lnSpc>
            </a:pPr>
            <a:r>
              <a:rPr lang="en-US" sz="1900" dirty="0"/>
              <a:t>A reward or incentive may be offered to a participant but the researcher must make it clear that it is not a form of coercion. A book token or voucher can be used as a suitable incentive.</a:t>
            </a:r>
          </a:p>
          <a:p>
            <a:pPr>
              <a:lnSpc>
                <a:spcPct val="101000"/>
              </a:lnSpc>
            </a:pPr>
            <a:endParaRPr lang="en-US" sz="1900" dirty="0"/>
          </a:p>
          <a:p>
            <a:pPr>
              <a:lnSpc>
                <a:spcPct val="101000"/>
              </a:lnSpc>
            </a:pPr>
            <a:endParaRPr lang="en-US" sz="1900" dirty="0"/>
          </a:p>
        </p:txBody>
      </p:sp>
      <p:sp>
        <p:nvSpPr>
          <p:cNvPr id="6" name="TextBox 5">
            <a:extLst>
              <a:ext uri="{FF2B5EF4-FFF2-40B4-BE49-F238E27FC236}">
                <a16:creationId xmlns:a16="http://schemas.microsoft.com/office/drawing/2014/main" id="{38E40CFE-596D-E5AA-796A-44EAE54AAA6B}"/>
              </a:ext>
            </a:extLst>
          </p:cNvPr>
          <p:cNvSpPr txBox="1"/>
          <p:nvPr/>
        </p:nvSpPr>
        <p:spPr>
          <a:xfrm>
            <a:off x="3250600" y="4533342"/>
            <a:ext cx="218681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qualitative-research.net/index.php/fqs/user/setLocale/de_DE?source=%2Findex.php%2Ffqs%2Farticle%2Fview%2F3024%2F4253%3Fsource%3D%2Findex.php%2Ffqs%2Farticle%2Fview%2F3024%2F4253">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GB" sz="700">
              <a:solidFill>
                <a:srgbClr val="FFFFFF"/>
              </a:solidFill>
            </a:endParaRPr>
          </a:p>
        </p:txBody>
      </p:sp>
    </p:spTree>
    <p:extLst>
      <p:ext uri="{BB962C8B-B14F-4D97-AF65-F5344CB8AC3E}">
        <p14:creationId xmlns:p14="http://schemas.microsoft.com/office/powerpoint/2010/main" val="4225933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3587"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8A450A7B-228C-4101-8701-8725F6D48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25" y="3175"/>
            <a:ext cx="12146615"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2" name="Freeform 9">
            <a:extLst>
              <a:ext uri="{FF2B5EF4-FFF2-40B4-BE49-F238E27FC236}">
                <a16:creationId xmlns:a16="http://schemas.microsoft.com/office/drawing/2014/main" id="{7A601649-7DA5-4AA2-8711-0963D83A1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25" y="3175"/>
            <a:ext cx="12146615"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4" name="Freeform 13">
            <a:extLst>
              <a:ext uri="{FF2B5EF4-FFF2-40B4-BE49-F238E27FC236}">
                <a16:creationId xmlns:a16="http://schemas.microsoft.com/office/drawing/2014/main" id="{4BF06320-21C2-4178-97BE-A72378A8A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98" y="0"/>
            <a:ext cx="12152942"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16" name="Rectangle 15">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026" y="0"/>
            <a:ext cx="75386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2326BD-5B6F-4833-CB03-A97347F4E2B5}"/>
              </a:ext>
            </a:extLst>
          </p:cNvPr>
          <p:cNvSpPr>
            <a:spLocks noGrp="1"/>
          </p:cNvSpPr>
          <p:nvPr>
            <p:ph type="title"/>
          </p:nvPr>
        </p:nvSpPr>
        <p:spPr>
          <a:xfrm>
            <a:off x="5141629" y="568345"/>
            <a:ext cx="6564165" cy="1560716"/>
          </a:xfrm>
        </p:spPr>
        <p:txBody>
          <a:bodyPr>
            <a:normAutofit/>
          </a:bodyPr>
          <a:lstStyle/>
          <a:p>
            <a:r>
              <a:rPr lang="en-US" dirty="0"/>
              <a:t>Non-maleficence</a:t>
            </a:r>
          </a:p>
        </p:txBody>
      </p:sp>
      <p:cxnSp>
        <p:nvCxnSpPr>
          <p:cNvPr id="18" name="Straight Connector 17">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41629" y="2257514"/>
            <a:ext cx="1371778"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22FE32-BACC-9DDC-CC7A-AE4D590FDBC9}"/>
              </a:ext>
            </a:extLst>
          </p:cNvPr>
          <p:cNvSpPr>
            <a:spLocks noGrp="1"/>
          </p:cNvSpPr>
          <p:nvPr>
            <p:ph idx="1"/>
          </p:nvPr>
        </p:nvSpPr>
        <p:spPr>
          <a:xfrm>
            <a:off x="5141629" y="2438400"/>
            <a:ext cx="6564165" cy="3651504"/>
          </a:xfrm>
        </p:spPr>
        <p:txBody>
          <a:bodyPr>
            <a:normAutofit/>
          </a:bodyPr>
          <a:lstStyle/>
          <a:p>
            <a:r>
              <a:rPr lang="en-US" dirty="0"/>
              <a:t>This ethical principle means to not harm.</a:t>
            </a:r>
          </a:p>
          <a:p>
            <a:r>
              <a:rPr lang="en-US" dirty="0"/>
              <a:t>No research participant should be harmed by participating in a research study.</a:t>
            </a:r>
          </a:p>
          <a:p>
            <a:r>
              <a:rPr lang="en-US" dirty="0"/>
              <a:t>If the risks outweigh the benefits then it is unlikely the study is ethical.</a:t>
            </a:r>
          </a:p>
          <a:p>
            <a:r>
              <a:rPr lang="en-US" dirty="0"/>
              <a:t>First </a:t>
            </a:r>
            <a:r>
              <a:rPr lang="en-US" dirty="0" err="1"/>
              <a:t>emphasised</a:t>
            </a:r>
            <a:r>
              <a:rPr lang="en-US" dirty="0"/>
              <a:t> within the Nuremberg Code 1947 due to the atrocities committed against humanity.</a:t>
            </a:r>
          </a:p>
        </p:txBody>
      </p:sp>
    </p:spTree>
    <p:extLst>
      <p:ext uri="{BB962C8B-B14F-4D97-AF65-F5344CB8AC3E}">
        <p14:creationId xmlns:p14="http://schemas.microsoft.com/office/powerpoint/2010/main" val="1260657921"/>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34607</TotalTime>
  <Words>2032</Words>
  <Application>Microsoft Office PowerPoint</Application>
  <PresentationFormat>Custom</PresentationFormat>
  <Paragraphs>185</Paragraphs>
  <Slides>30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Bookman Old Style</vt:lpstr>
      <vt:lpstr>Calibri</vt:lpstr>
      <vt:lpstr>Century Schoolbook</vt:lpstr>
      <vt:lpstr>Corbel</vt:lpstr>
      <vt:lpstr>Times New Roman</vt:lpstr>
      <vt:lpstr>Feathered</vt:lpstr>
      <vt:lpstr>The importance of research ethics and the codes we should abide by: </vt:lpstr>
      <vt:lpstr>Aims</vt:lpstr>
      <vt:lpstr>Objectives</vt:lpstr>
      <vt:lpstr>Disclaimer</vt:lpstr>
      <vt:lpstr>Ethics and social research</vt:lpstr>
      <vt:lpstr>Principlism: the 4 ethical principles.</vt:lpstr>
      <vt:lpstr>Autonomy</vt:lpstr>
      <vt:lpstr>Beneficence</vt:lpstr>
      <vt:lpstr>Non-maleficence</vt:lpstr>
      <vt:lpstr>Justice</vt:lpstr>
      <vt:lpstr>What harms could occur?</vt:lpstr>
      <vt:lpstr>The documents that enshrine the ethical principles for research</vt:lpstr>
      <vt:lpstr>Nuremberg Code 1947</vt:lpstr>
      <vt:lpstr>The Nuremberg code endorsed the following:</vt:lpstr>
      <vt:lpstr>Informed consent- falls under the umbrella of autonomy</vt:lpstr>
      <vt:lpstr>The Declaration of Helsinki</vt:lpstr>
      <vt:lpstr>Deception</vt:lpstr>
      <vt:lpstr>  Tuskegee syphilis study (1932-72).  Did not adhere to the Declaration of Helsinki or the Nuremberg code. For more information please see Tuskegee Study - Timeline - CDC – OS </vt:lpstr>
      <vt:lpstr>TSS</vt:lpstr>
      <vt:lpstr>TSS</vt:lpstr>
      <vt:lpstr>Belmont Report</vt:lpstr>
      <vt:lpstr>Milgram’s study</vt:lpstr>
      <vt:lpstr>Stanford prison experiment</vt:lpstr>
      <vt:lpstr>The Stanford prison experiment.</vt:lpstr>
      <vt:lpstr>Covert research</vt:lpstr>
      <vt:lpstr>Invasion of privacy</vt:lpstr>
      <vt:lpstr>Avoiding misconduct</vt:lpstr>
      <vt:lpstr>Avoiding misconduct</vt:lpstr>
      <vt:lpstr>Avoiding misconduct</vt:lpstr>
      <vt:lpstr>Further reading/ useful websites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GONE WRONG</dc:title>
  <dc:creator>Pritchard I.L.</dc:creator>
  <cp:lastModifiedBy>Angela Smith</cp:lastModifiedBy>
  <cp:revision>6</cp:revision>
  <cp:lastPrinted>1601-01-01T00:00:00Z</cp:lastPrinted>
  <dcterms:created xsi:type="dcterms:W3CDTF">1601-01-01T00:00:00Z</dcterms:created>
  <dcterms:modified xsi:type="dcterms:W3CDTF">2023-02-24T10:25:47Z</dcterms:modified>
</cp:coreProperties>
</file>